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8.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30.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3"/>
  </p:notesMasterIdLst>
  <p:handoutMasterIdLst>
    <p:handoutMasterId r:id="rId84"/>
  </p:handoutMasterIdLst>
  <p:sldIdLst>
    <p:sldId id="256" r:id="rId2"/>
    <p:sldId id="257" r:id="rId3"/>
    <p:sldId id="258" r:id="rId4"/>
    <p:sldId id="259" r:id="rId5"/>
    <p:sldId id="378" r:id="rId6"/>
    <p:sldId id="380" r:id="rId7"/>
    <p:sldId id="381" r:id="rId8"/>
    <p:sldId id="382" r:id="rId9"/>
    <p:sldId id="383" r:id="rId10"/>
    <p:sldId id="384" r:id="rId11"/>
    <p:sldId id="385" r:id="rId12"/>
    <p:sldId id="386" r:id="rId13"/>
    <p:sldId id="336" r:id="rId14"/>
    <p:sldId id="372" r:id="rId15"/>
    <p:sldId id="262" r:id="rId16"/>
    <p:sldId id="260" r:id="rId17"/>
    <p:sldId id="370" r:id="rId18"/>
    <p:sldId id="371" r:id="rId19"/>
    <p:sldId id="393" r:id="rId20"/>
    <p:sldId id="394" r:id="rId21"/>
    <p:sldId id="395" r:id="rId22"/>
    <p:sldId id="396" r:id="rId23"/>
    <p:sldId id="397" r:id="rId24"/>
    <p:sldId id="373" r:id="rId25"/>
    <p:sldId id="417" r:id="rId26"/>
    <p:sldId id="418" r:id="rId27"/>
    <p:sldId id="419" r:id="rId28"/>
    <p:sldId id="421" r:id="rId29"/>
    <p:sldId id="374" r:id="rId30"/>
    <p:sldId id="387" r:id="rId31"/>
    <p:sldId id="388" r:id="rId32"/>
    <p:sldId id="389" r:id="rId33"/>
    <p:sldId id="398" r:id="rId34"/>
    <p:sldId id="399" r:id="rId35"/>
    <p:sldId id="400" r:id="rId36"/>
    <p:sldId id="401" r:id="rId37"/>
    <p:sldId id="402" r:id="rId38"/>
    <p:sldId id="375" r:id="rId39"/>
    <p:sldId id="415" r:id="rId40"/>
    <p:sldId id="404" r:id="rId41"/>
    <p:sldId id="405" r:id="rId42"/>
    <p:sldId id="406" r:id="rId43"/>
    <p:sldId id="407" r:id="rId44"/>
    <p:sldId id="408" r:id="rId45"/>
    <p:sldId id="409" r:id="rId46"/>
    <p:sldId id="410" r:id="rId47"/>
    <p:sldId id="414" r:id="rId48"/>
    <p:sldId id="422" r:id="rId49"/>
    <p:sldId id="423" r:id="rId50"/>
    <p:sldId id="424" r:id="rId51"/>
    <p:sldId id="425" r:id="rId52"/>
    <p:sldId id="426" r:id="rId53"/>
    <p:sldId id="427" r:id="rId54"/>
    <p:sldId id="428" r:id="rId55"/>
    <p:sldId id="429" r:id="rId56"/>
    <p:sldId id="430" r:id="rId57"/>
    <p:sldId id="431" r:id="rId58"/>
    <p:sldId id="432" r:id="rId59"/>
    <p:sldId id="433" r:id="rId60"/>
    <p:sldId id="434" r:id="rId61"/>
    <p:sldId id="376" r:id="rId62"/>
    <p:sldId id="411" r:id="rId63"/>
    <p:sldId id="412" r:id="rId64"/>
    <p:sldId id="413" r:id="rId65"/>
    <p:sldId id="435" r:id="rId66"/>
    <p:sldId id="436" r:id="rId67"/>
    <p:sldId id="437" r:id="rId68"/>
    <p:sldId id="438" r:id="rId69"/>
    <p:sldId id="439" r:id="rId70"/>
    <p:sldId id="339" r:id="rId71"/>
    <p:sldId id="307" r:id="rId72"/>
    <p:sldId id="325" r:id="rId73"/>
    <p:sldId id="321" r:id="rId74"/>
    <p:sldId id="312" r:id="rId75"/>
    <p:sldId id="308" r:id="rId76"/>
    <p:sldId id="319" r:id="rId77"/>
    <p:sldId id="309" r:id="rId78"/>
    <p:sldId id="317" r:id="rId79"/>
    <p:sldId id="318" r:id="rId80"/>
    <p:sldId id="316" r:id="rId81"/>
    <p:sldId id="320" r:id="rId8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5" autoAdjust="0"/>
    <p:restoredTop sz="80448" autoAdjust="0"/>
  </p:normalViewPr>
  <p:slideViewPr>
    <p:cSldViewPr>
      <p:cViewPr varScale="1">
        <p:scale>
          <a:sx n="40" d="100"/>
          <a:sy n="40" d="100"/>
        </p:scale>
        <p:origin x="-826" y="-8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35" d="100"/>
          <a:sy n="35" d="100"/>
        </p:scale>
        <p:origin x="-2304" y="-77"/>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9">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10">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17">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18">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19">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20">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15">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5">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1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6">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7">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8">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C61E45-D894-496D-A36A-18CC1ED4000C}" type="doc">
      <dgm:prSet loTypeId="urn:microsoft.com/office/officeart/2005/8/layout/default#1" loCatId="list" qsTypeId="urn:microsoft.com/office/officeart/2005/8/quickstyle/simple1#1" qsCatId="simple" csTypeId="urn:microsoft.com/office/officeart/2005/8/colors/accent1_2#1" csCatId="accent1" phldr="1"/>
      <dgm:spPr/>
      <dgm:t>
        <a:bodyPr/>
        <a:lstStyle/>
        <a:p>
          <a:endParaRPr lang="en-US"/>
        </a:p>
      </dgm:t>
    </dgm:pt>
    <dgm:pt modelId="{A7C6E1BF-8B80-4E35-A73E-8275A3CB6DDF}">
      <dgm:prSet phldrT="[Text]"/>
      <dgm:spPr/>
      <dgm:t>
        <a:bodyPr/>
        <a:lstStyle/>
        <a:p>
          <a:r>
            <a:rPr lang="en-US" dirty="0" smtClean="0"/>
            <a:t>Capital for investing in the means of production</a:t>
          </a:r>
          <a:endParaRPr lang="en-US" dirty="0"/>
        </a:p>
      </dgm:t>
    </dgm:pt>
    <dgm:pt modelId="{574069E7-9D53-4603-8B30-22A754645AE9}" type="parTrans" cxnId="{3B486D5D-5A67-40AA-AD67-1E98489FFFCF}">
      <dgm:prSet/>
      <dgm:spPr/>
      <dgm:t>
        <a:bodyPr/>
        <a:lstStyle/>
        <a:p>
          <a:endParaRPr lang="en-US"/>
        </a:p>
      </dgm:t>
    </dgm:pt>
    <dgm:pt modelId="{5DC40433-7285-4AB4-957F-9FF6A3B2F243}" type="sibTrans" cxnId="{3B486D5D-5A67-40AA-AD67-1E98489FFFCF}">
      <dgm:prSet/>
      <dgm:spPr/>
      <dgm:t>
        <a:bodyPr/>
        <a:lstStyle/>
        <a:p>
          <a:endParaRPr lang="en-US"/>
        </a:p>
      </dgm:t>
    </dgm:pt>
    <dgm:pt modelId="{BF707EC0-F978-4161-B5B1-69BBEF942F54}">
      <dgm:prSet phldrT="[Text]"/>
      <dgm:spPr/>
      <dgm:t>
        <a:bodyPr/>
        <a:lstStyle/>
        <a:p>
          <a:r>
            <a:rPr lang="en-US" dirty="0" smtClean="0"/>
            <a:t>Colonies and Markets for manufactured goods</a:t>
          </a:r>
          <a:endParaRPr lang="en-US" dirty="0"/>
        </a:p>
      </dgm:t>
    </dgm:pt>
    <dgm:pt modelId="{AEE71365-3984-43AD-83C0-8943CC0B70FD}" type="parTrans" cxnId="{503067CB-FD01-48D6-AA3C-A7420E8DCF48}">
      <dgm:prSet/>
      <dgm:spPr/>
      <dgm:t>
        <a:bodyPr/>
        <a:lstStyle/>
        <a:p>
          <a:endParaRPr lang="en-US"/>
        </a:p>
      </dgm:t>
    </dgm:pt>
    <dgm:pt modelId="{27C9D065-889A-49EF-8872-B076CD8268DF}" type="sibTrans" cxnId="{503067CB-FD01-48D6-AA3C-A7420E8DCF48}">
      <dgm:prSet/>
      <dgm:spPr/>
      <dgm:t>
        <a:bodyPr/>
        <a:lstStyle/>
        <a:p>
          <a:endParaRPr lang="en-US"/>
        </a:p>
      </dgm:t>
    </dgm:pt>
    <dgm:pt modelId="{F03D5F7E-5814-47D5-865D-3F1942F15A6F}">
      <dgm:prSet phldrT="[Text]"/>
      <dgm:spPr/>
      <dgm:t>
        <a:bodyPr/>
        <a:lstStyle/>
        <a:p>
          <a:r>
            <a:rPr lang="en-US" dirty="0" smtClean="0"/>
            <a:t>Raw materials for production</a:t>
          </a:r>
          <a:endParaRPr lang="en-US" dirty="0"/>
        </a:p>
      </dgm:t>
    </dgm:pt>
    <dgm:pt modelId="{FE4D526B-131C-4842-8CB7-5CF54EA96836}" type="parTrans" cxnId="{BDE4FC31-6301-464A-BBB5-64C8A1B7986B}">
      <dgm:prSet/>
      <dgm:spPr/>
      <dgm:t>
        <a:bodyPr/>
        <a:lstStyle/>
        <a:p>
          <a:endParaRPr lang="en-US"/>
        </a:p>
      </dgm:t>
    </dgm:pt>
    <dgm:pt modelId="{EB17530F-1618-49EF-B51D-C4EE510743B8}" type="sibTrans" cxnId="{BDE4FC31-6301-464A-BBB5-64C8A1B7986B}">
      <dgm:prSet/>
      <dgm:spPr/>
      <dgm:t>
        <a:bodyPr/>
        <a:lstStyle/>
        <a:p>
          <a:endParaRPr lang="en-US"/>
        </a:p>
      </dgm:t>
    </dgm:pt>
    <dgm:pt modelId="{188A8EE1-D7C5-4593-887A-0FE13A3547C0}">
      <dgm:prSet phldrT="[Text]"/>
      <dgm:spPr/>
      <dgm:t>
        <a:bodyPr/>
        <a:lstStyle/>
        <a:p>
          <a:r>
            <a:rPr lang="en-US" dirty="0" smtClean="0"/>
            <a:t>Workers</a:t>
          </a:r>
          <a:endParaRPr lang="en-US" dirty="0"/>
        </a:p>
      </dgm:t>
    </dgm:pt>
    <dgm:pt modelId="{A09EF8B3-21BB-4D0E-A7A7-3A91FAB8A481}" type="parTrans" cxnId="{1CC6026D-BE08-4406-B092-99A17E2978A6}">
      <dgm:prSet/>
      <dgm:spPr/>
      <dgm:t>
        <a:bodyPr/>
        <a:lstStyle/>
        <a:p>
          <a:endParaRPr lang="en-US"/>
        </a:p>
      </dgm:t>
    </dgm:pt>
    <dgm:pt modelId="{FB3FEF59-A9BC-444D-85A5-6CCA0521E38F}" type="sibTrans" cxnId="{1CC6026D-BE08-4406-B092-99A17E2978A6}">
      <dgm:prSet/>
      <dgm:spPr/>
      <dgm:t>
        <a:bodyPr/>
        <a:lstStyle/>
        <a:p>
          <a:endParaRPr lang="en-US"/>
        </a:p>
      </dgm:t>
    </dgm:pt>
    <dgm:pt modelId="{53D71314-2621-4A7B-9080-AB46583361B1}">
      <dgm:prSet phldrT="[Text]"/>
      <dgm:spPr/>
      <dgm:t>
        <a:bodyPr/>
        <a:lstStyle/>
        <a:p>
          <a:r>
            <a:rPr lang="en-US" dirty="0" smtClean="0"/>
            <a:t>Merchant marine</a:t>
          </a:r>
          <a:endParaRPr lang="en-US" dirty="0"/>
        </a:p>
      </dgm:t>
    </dgm:pt>
    <dgm:pt modelId="{733717E3-DD88-430C-B77F-B19E75A08909}" type="parTrans" cxnId="{633307E5-C897-4F7D-A1C6-57C69B318D19}">
      <dgm:prSet/>
      <dgm:spPr/>
      <dgm:t>
        <a:bodyPr/>
        <a:lstStyle/>
        <a:p>
          <a:endParaRPr lang="en-US"/>
        </a:p>
      </dgm:t>
    </dgm:pt>
    <dgm:pt modelId="{8E074724-BEF1-4C3C-9160-32A78095D410}" type="sibTrans" cxnId="{633307E5-C897-4F7D-A1C6-57C69B318D19}">
      <dgm:prSet/>
      <dgm:spPr/>
      <dgm:t>
        <a:bodyPr/>
        <a:lstStyle/>
        <a:p>
          <a:endParaRPr lang="en-US"/>
        </a:p>
      </dgm:t>
    </dgm:pt>
    <dgm:pt modelId="{63C718FA-7110-4A50-BEE5-3450B9EFA656}">
      <dgm:prSet phldrT="[Text]"/>
      <dgm:spPr/>
      <dgm:t>
        <a:bodyPr/>
        <a:lstStyle/>
        <a:p>
          <a:r>
            <a:rPr lang="en-US" dirty="0" smtClean="0"/>
            <a:t>Geography and Politics</a:t>
          </a:r>
          <a:endParaRPr lang="en-US" dirty="0"/>
        </a:p>
      </dgm:t>
    </dgm:pt>
    <dgm:pt modelId="{E65BABE2-5A4B-4C82-BDC4-7F8B870DA0AD}" type="parTrans" cxnId="{2EADE4E2-5185-4C68-8189-67B19D34F716}">
      <dgm:prSet/>
      <dgm:spPr/>
    </dgm:pt>
    <dgm:pt modelId="{0D56737A-2385-4AD3-8574-3B74C912B60C}" type="sibTrans" cxnId="{2EADE4E2-5185-4C68-8189-67B19D34F716}">
      <dgm:prSet/>
      <dgm:spPr/>
    </dgm:pt>
    <dgm:pt modelId="{1182B526-D188-4265-8D41-155D5D9F47A1}" type="pres">
      <dgm:prSet presAssocID="{78C61E45-D894-496D-A36A-18CC1ED4000C}" presName="diagram" presStyleCnt="0">
        <dgm:presLayoutVars>
          <dgm:dir/>
          <dgm:resizeHandles val="exact"/>
        </dgm:presLayoutVars>
      </dgm:prSet>
      <dgm:spPr/>
      <dgm:t>
        <a:bodyPr/>
        <a:lstStyle/>
        <a:p>
          <a:endParaRPr lang="en-US"/>
        </a:p>
      </dgm:t>
    </dgm:pt>
    <dgm:pt modelId="{57112EFD-DA93-4695-968F-F92E45335E51}" type="pres">
      <dgm:prSet presAssocID="{A7C6E1BF-8B80-4E35-A73E-8275A3CB6DDF}" presName="node" presStyleLbl="node1" presStyleIdx="0" presStyleCnt="6">
        <dgm:presLayoutVars>
          <dgm:bulletEnabled val="1"/>
        </dgm:presLayoutVars>
      </dgm:prSet>
      <dgm:spPr/>
      <dgm:t>
        <a:bodyPr/>
        <a:lstStyle/>
        <a:p>
          <a:endParaRPr lang="en-US"/>
        </a:p>
      </dgm:t>
    </dgm:pt>
    <dgm:pt modelId="{2A8ABC5E-F8D3-48FE-8909-6D9A1CFDC64B}" type="pres">
      <dgm:prSet presAssocID="{5DC40433-7285-4AB4-957F-9FF6A3B2F243}" presName="sibTrans" presStyleCnt="0"/>
      <dgm:spPr/>
    </dgm:pt>
    <dgm:pt modelId="{ADF66E48-D25F-4446-9847-699F80D34EAF}" type="pres">
      <dgm:prSet presAssocID="{BF707EC0-F978-4161-B5B1-69BBEF942F54}" presName="node" presStyleLbl="node1" presStyleIdx="1" presStyleCnt="6">
        <dgm:presLayoutVars>
          <dgm:bulletEnabled val="1"/>
        </dgm:presLayoutVars>
      </dgm:prSet>
      <dgm:spPr/>
      <dgm:t>
        <a:bodyPr/>
        <a:lstStyle/>
        <a:p>
          <a:endParaRPr lang="en-US"/>
        </a:p>
      </dgm:t>
    </dgm:pt>
    <dgm:pt modelId="{FB7E2A98-1C21-4E2D-8617-2917013AF868}" type="pres">
      <dgm:prSet presAssocID="{27C9D065-889A-49EF-8872-B076CD8268DF}" presName="sibTrans" presStyleCnt="0"/>
      <dgm:spPr/>
    </dgm:pt>
    <dgm:pt modelId="{471C50BC-4FB7-4E14-A31A-D688A21696B7}" type="pres">
      <dgm:prSet presAssocID="{F03D5F7E-5814-47D5-865D-3F1942F15A6F}" presName="node" presStyleLbl="node1" presStyleIdx="2" presStyleCnt="6">
        <dgm:presLayoutVars>
          <dgm:bulletEnabled val="1"/>
        </dgm:presLayoutVars>
      </dgm:prSet>
      <dgm:spPr/>
      <dgm:t>
        <a:bodyPr/>
        <a:lstStyle/>
        <a:p>
          <a:endParaRPr lang="en-US"/>
        </a:p>
      </dgm:t>
    </dgm:pt>
    <dgm:pt modelId="{AB19D9FD-271A-46BC-BFEB-19B800924842}" type="pres">
      <dgm:prSet presAssocID="{EB17530F-1618-49EF-B51D-C4EE510743B8}" presName="sibTrans" presStyleCnt="0"/>
      <dgm:spPr/>
    </dgm:pt>
    <dgm:pt modelId="{ADDAB02D-64AC-4358-A9D9-857F769BE8BB}" type="pres">
      <dgm:prSet presAssocID="{188A8EE1-D7C5-4593-887A-0FE13A3547C0}" presName="node" presStyleLbl="node1" presStyleIdx="3" presStyleCnt="6">
        <dgm:presLayoutVars>
          <dgm:bulletEnabled val="1"/>
        </dgm:presLayoutVars>
      </dgm:prSet>
      <dgm:spPr/>
      <dgm:t>
        <a:bodyPr/>
        <a:lstStyle/>
        <a:p>
          <a:endParaRPr lang="en-US"/>
        </a:p>
      </dgm:t>
    </dgm:pt>
    <dgm:pt modelId="{DDFFE8CA-ACAB-475C-BAFC-083957907EBD}" type="pres">
      <dgm:prSet presAssocID="{FB3FEF59-A9BC-444D-85A5-6CCA0521E38F}" presName="sibTrans" presStyleCnt="0"/>
      <dgm:spPr/>
    </dgm:pt>
    <dgm:pt modelId="{6AC26982-5B73-41F0-97FA-0877B06EA4E6}" type="pres">
      <dgm:prSet presAssocID="{53D71314-2621-4A7B-9080-AB46583361B1}" presName="node" presStyleLbl="node1" presStyleIdx="4" presStyleCnt="6">
        <dgm:presLayoutVars>
          <dgm:bulletEnabled val="1"/>
        </dgm:presLayoutVars>
      </dgm:prSet>
      <dgm:spPr/>
      <dgm:t>
        <a:bodyPr/>
        <a:lstStyle/>
        <a:p>
          <a:endParaRPr lang="en-US"/>
        </a:p>
      </dgm:t>
    </dgm:pt>
    <dgm:pt modelId="{78060FB6-0E68-428D-89ED-09229C6D7E0C}" type="pres">
      <dgm:prSet presAssocID="{8E074724-BEF1-4C3C-9160-32A78095D410}" presName="sibTrans" presStyleCnt="0"/>
      <dgm:spPr/>
    </dgm:pt>
    <dgm:pt modelId="{0F3CA7F9-1493-4A9D-BE71-D4DED9615908}" type="pres">
      <dgm:prSet presAssocID="{63C718FA-7110-4A50-BEE5-3450B9EFA656}" presName="node" presStyleLbl="node1" presStyleIdx="5" presStyleCnt="6">
        <dgm:presLayoutVars>
          <dgm:bulletEnabled val="1"/>
        </dgm:presLayoutVars>
      </dgm:prSet>
      <dgm:spPr/>
      <dgm:t>
        <a:bodyPr/>
        <a:lstStyle/>
        <a:p>
          <a:endParaRPr lang="en-US"/>
        </a:p>
      </dgm:t>
    </dgm:pt>
  </dgm:ptLst>
  <dgm:cxnLst>
    <dgm:cxn modelId="{D85ACAB5-217B-4319-9F71-D31209BB383E}" type="presOf" srcId="{63C718FA-7110-4A50-BEE5-3450B9EFA656}" destId="{0F3CA7F9-1493-4A9D-BE71-D4DED9615908}" srcOrd="0" destOrd="0" presId="urn:microsoft.com/office/officeart/2005/8/layout/default#1"/>
    <dgm:cxn modelId="{14ACD3C4-E512-41EF-831F-E16BEB8666D6}" type="presOf" srcId="{BF707EC0-F978-4161-B5B1-69BBEF942F54}" destId="{ADF66E48-D25F-4446-9847-699F80D34EAF}" srcOrd="0" destOrd="0" presId="urn:microsoft.com/office/officeart/2005/8/layout/default#1"/>
    <dgm:cxn modelId="{E0ED5928-0557-4E53-B600-841649C98A31}" type="presOf" srcId="{F03D5F7E-5814-47D5-865D-3F1942F15A6F}" destId="{471C50BC-4FB7-4E14-A31A-D688A21696B7}" srcOrd="0" destOrd="0" presId="urn:microsoft.com/office/officeart/2005/8/layout/default#1"/>
    <dgm:cxn modelId="{2EADE4E2-5185-4C68-8189-67B19D34F716}" srcId="{78C61E45-D894-496D-A36A-18CC1ED4000C}" destId="{63C718FA-7110-4A50-BEE5-3450B9EFA656}" srcOrd="5" destOrd="0" parTransId="{E65BABE2-5A4B-4C82-BDC4-7F8B870DA0AD}" sibTransId="{0D56737A-2385-4AD3-8574-3B74C912B60C}"/>
    <dgm:cxn modelId="{633307E5-C897-4F7D-A1C6-57C69B318D19}" srcId="{78C61E45-D894-496D-A36A-18CC1ED4000C}" destId="{53D71314-2621-4A7B-9080-AB46583361B1}" srcOrd="4" destOrd="0" parTransId="{733717E3-DD88-430C-B77F-B19E75A08909}" sibTransId="{8E074724-BEF1-4C3C-9160-32A78095D410}"/>
    <dgm:cxn modelId="{BDE4FC31-6301-464A-BBB5-64C8A1B7986B}" srcId="{78C61E45-D894-496D-A36A-18CC1ED4000C}" destId="{F03D5F7E-5814-47D5-865D-3F1942F15A6F}" srcOrd="2" destOrd="0" parTransId="{FE4D526B-131C-4842-8CB7-5CF54EA96836}" sibTransId="{EB17530F-1618-49EF-B51D-C4EE510743B8}"/>
    <dgm:cxn modelId="{503067CB-FD01-48D6-AA3C-A7420E8DCF48}" srcId="{78C61E45-D894-496D-A36A-18CC1ED4000C}" destId="{BF707EC0-F978-4161-B5B1-69BBEF942F54}" srcOrd="1" destOrd="0" parTransId="{AEE71365-3984-43AD-83C0-8943CC0B70FD}" sibTransId="{27C9D065-889A-49EF-8872-B076CD8268DF}"/>
    <dgm:cxn modelId="{863FA15B-787E-4F15-A682-079F9483D051}" type="presOf" srcId="{A7C6E1BF-8B80-4E35-A73E-8275A3CB6DDF}" destId="{57112EFD-DA93-4695-968F-F92E45335E51}" srcOrd="0" destOrd="0" presId="urn:microsoft.com/office/officeart/2005/8/layout/default#1"/>
    <dgm:cxn modelId="{5FB23028-DE08-4448-B504-410073CD4C14}" type="presOf" srcId="{53D71314-2621-4A7B-9080-AB46583361B1}" destId="{6AC26982-5B73-41F0-97FA-0877B06EA4E6}" srcOrd="0" destOrd="0" presId="urn:microsoft.com/office/officeart/2005/8/layout/default#1"/>
    <dgm:cxn modelId="{13EF807D-B082-4282-94A4-2E82BE3ED873}" type="presOf" srcId="{188A8EE1-D7C5-4593-887A-0FE13A3547C0}" destId="{ADDAB02D-64AC-4358-A9D9-857F769BE8BB}" srcOrd="0" destOrd="0" presId="urn:microsoft.com/office/officeart/2005/8/layout/default#1"/>
    <dgm:cxn modelId="{1CC6026D-BE08-4406-B092-99A17E2978A6}" srcId="{78C61E45-D894-496D-A36A-18CC1ED4000C}" destId="{188A8EE1-D7C5-4593-887A-0FE13A3547C0}" srcOrd="3" destOrd="0" parTransId="{A09EF8B3-21BB-4D0E-A7A7-3A91FAB8A481}" sibTransId="{FB3FEF59-A9BC-444D-85A5-6CCA0521E38F}"/>
    <dgm:cxn modelId="{93B7F367-B6A7-4D41-BFEE-6E1B30D0304A}" type="presOf" srcId="{78C61E45-D894-496D-A36A-18CC1ED4000C}" destId="{1182B526-D188-4265-8D41-155D5D9F47A1}" srcOrd="0" destOrd="0" presId="urn:microsoft.com/office/officeart/2005/8/layout/default#1"/>
    <dgm:cxn modelId="{3B486D5D-5A67-40AA-AD67-1E98489FFFCF}" srcId="{78C61E45-D894-496D-A36A-18CC1ED4000C}" destId="{A7C6E1BF-8B80-4E35-A73E-8275A3CB6DDF}" srcOrd="0" destOrd="0" parTransId="{574069E7-9D53-4603-8B30-22A754645AE9}" sibTransId="{5DC40433-7285-4AB4-957F-9FF6A3B2F243}"/>
    <dgm:cxn modelId="{7A730D3F-0333-4184-BC3B-29D7EA150CF5}" type="presParOf" srcId="{1182B526-D188-4265-8D41-155D5D9F47A1}" destId="{57112EFD-DA93-4695-968F-F92E45335E51}" srcOrd="0" destOrd="0" presId="urn:microsoft.com/office/officeart/2005/8/layout/default#1"/>
    <dgm:cxn modelId="{7653AB33-B97F-49B7-B498-06CDFCE1BA16}" type="presParOf" srcId="{1182B526-D188-4265-8D41-155D5D9F47A1}" destId="{2A8ABC5E-F8D3-48FE-8909-6D9A1CFDC64B}" srcOrd="1" destOrd="0" presId="urn:microsoft.com/office/officeart/2005/8/layout/default#1"/>
    <dgm:cxn modelId="{DC4188A0-BEEC-422F-8E6D-30560A029CF3}" type="presParOf" srcId="{1182B526-D188-4265-8D41-155D5D9F47A1}" destId="{ADF66E48-D25F-4446-9847-699F80D34EAF}" srcOrd="2" destOrd="0" presId="urn:microsoft.com/office/officeart/2005/8/layout/default#1"/>
    <dgm:cxn modelId="{207BB2EB-DE3F-4BA4-A0E6-1E6C801C8F41}" type="presParOf" srcId="{1182B526-D188-4265-8D41-155D5D9F47A1}" destId="{FB7E2A98-1C21-4E2D-8617-2917013AF868}" srcOrd="3" destOrd="0" presId="urn:microsoft.com/office/officeart/2005/8/layout/default#1"/>
    <dgm:cxn modelId="{C805A474-73B1-4A7B-8130-ECD6E2A7D026}" type="presParOf" srcId="{1182B526-D188-4265-8D41-155D5D9F47A1}" destId="{471C50BC-4FB7-4E14-A31A-D688A21696B7}" srcOrd="4" destOrd="0" presId="urn:microsoft.com/office/officeart/2005/8/layout/default#1"/>
    <dgm:cxn modelId="{201B6477-191E-43A0-BBF6-4A48445F8759}" type="presParOf" srcId="{1182B526-D188-4265-8D41-155D5D9F47A1}" destId="{AB19D9FD-271A-46BC-BFEB-19B800924842}" srcOrd="5" destOrd="0" presId="urn:microsoft.com/office/officeart/2005/8/layout/default#1"/>
    <dgm:cxn modelId="{F603739C-69A1-4EBF-8BEE-2BCDDA8B7DEB}" type="presParOf" srcId="{1182B526-D188-4265-8D41-155D5D9F47A1}" destId="{ADDAB02D-64AC-4358-A9D9-857F769BE8BB}" srcOrd="6" destOrd="0" presId="urn:microsoft.com/office/officeart/2005/8/layout/default#1"/>
    <dgm:cxn modelId="{0B5C8DD1-2DCF-4A9A-B93D-E9DA4F31A88C}" type="presParOf" srcId="{1182B526-D188-4265-8D41-155D5D9F47A1}" destId="{DDFFE8CA-ACAB-475C-BAFC-083957907EBD}" srcOrd="7" destOrd="0" presId="urn:microsoft.com/office/officeart/2005/8/layout/default#1"/>
    <dgm:cxn modelId="{BC673E82-DD03-4EFD-8A62-6A7A006DEE93}" type="presParOf" srcId="{1182B526-D188-4265-8D41-155D5D9F47A1}" destId="{6AC26982-5B73-41F0-97FA-0877B06EA4E6}" srcOrd="8" destOrd="0" presId="urn:microsoft.com/office/officeart/2005/8/layout/default#1"/>
    <dgm:cxn modelId="{90145906-C9D9-4D2D-B82B-A3A8CDBBC653}" type="presParOf" srcId="{1182B526-D188-4265-8D41-155D5D9F47A1}" destId="{78060FB6-0E68-428D-89ED-09229C6D7E0C}" srcOrd="9" destOrd="0" presId="urn:microsoft.com/office/officeart/2005/8/layout/default#1"/>
    <dgm:cxn modelId="{34C8A9E0-6F7D-4812-8480-0D520EAE4D71}" type="presParOf" srcId="{1182B526-D188-4265-8D41-155D5D9F47A1}" destId="{0F3CA7F9-1493-4A9D-BE71-D4DED9615908}" srcOrd="10"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259F8ED-CBF5-4E5E-B6E2-8FF07A910B5E}" type="doc">
      <dgm:prSet loTypeId="urn:microsoft.com/office/officeart/2005/8/layout/hList1" loCatId="list" qsTypeId="urn:microsoft.com/office/officeart/2005/8/quickstyle/simple1#9" qsCatId="simple" csTypeId="urn:microsoft.com/office/officeart/2005/8/colors/accent1_2#9" csCatId="accent1" phldr="1"/>
      <dgm:spPr/>
      <dgm:t>
        <a:bodyPr/>
        <a:lstStyle/>
        <a:p>
          <a:endParaRPr lang="en-US"/>
        </a:p>
      </dgm:t>
    </dgm:pt>
    <dgm:pt modelId="{C0135A05-37AA-4459-8491-6EFAA1739615}">
      <dgm:prSet phldrT="[Text]"/>
      <dgm:spPr/>
      <dgm:t>
        <a:bodyPr/>
        <a:lstStyle/>
        <a:p>
          <a:r>
            <a:rPr lang="en-US" dirty="0" smtClean="0"/>
            <a:t>Robert Fulton (American)</a:t>
          </a:r>
          <a:endParaRPr lang="en-US" dirty="0"/>
        </a:p>
      </dgm:t>
    </dgm:pt>
    <dgm:pt modelId="{7019C9C3-B0EC-49C0-9C87-0A62713ADDF4}" type="parTrans" cxnId="{2354F070-0877-4976-901B-C5088E9B126D}">
      <dgm:prSet/>
      <dgm:spPr/>
      <dgm:t>
        <a:bodyPr/>
        <a:lstStyle/>
        <a:p>
          <a:endParaRPr lang="en-US"/>
        </a:p>
      </dgm:t>
    </dgm:pt>
    <dgm:pt modelId="{CA1DF438-4582-41DF-9702-88EAD6AEB69E}" type="sibTrans" cxnId="{2354F070-0877-4976-901B-C5088E9B126D}">
      <dgm:prSet/>
      <dgm:spPr/>
      <dgm:t>
        <a:bodyPr/>
        <a:lstStyle/>
        <a:p>
          <a:endParaRPr lang="en-US"/>
        </a:p>
      </dgm:t>
    </dgm:pt>
    <dgm:pt modelId="{C469E368-BB06-4C4D-8477-118FEF0E3310}">
      <dgm:prSet phldrT="[Text]"/>
      <dgm:spPr/>
      <dgm:t>
        <a:bodyPr/>
        <a:lstStyle/>
        <a:p>
          <a:r>
            <a:rPr lang="en-US" dirty="0" smtClean="0"/>
            <a:t>Steamboat (1807)</a:t>
          </a:r>
          <a:endParaRPr lang="en-US" dirty="0"/>
        </a:p>
      </dgm:t>
    </dgm:pt>
    <dgm:pt modelId="{0B21A39F-2582-4656-8498-1CFB4D874E15}" type="parTrans" cxnId="{5FDBF1B3-D8B4-4027-81C2-E9F829C0D0E8}">
      <dgm:prSet/>
      <dgm:spPr/>
      <dgm:t>
        <a:bodyPr/>
        <a:lstStyle/>
        <a:p>
          <a:endParaRPr lang="en-US"/>
        </a:p>
      </dgm:t>
    </dgm:pt>
    <dgm:pt modelId="{5F37B0AB-9B6A-4BBB-9842-7DF9D4505F25}" type="sibTrans" cxnId="{5FDBF1B3-D8B4-4027-81C2-E9F829C0D0E8}">
      <dgm:prSet/>
      <dgm:spPr/>
      <dgm:t>
        <a:bodyPr/>
        <a:lstStyle/>
        <a:p>
          <a:endParaRPr lang="en-US"/>
        </a:p>
      </dgm:t>
    </dgm:pt>
    <dgm:pt modelId="{3DCEC0C0-DC64-4948-9610-EA82EF508110}">
      <dgm:prSet phldrT="[Text]"/>
      <dgm:spPr/>
      <dgm:t>
        <a:bodyPr/>
        <a:lstStyle/>
        <a:p>
          <a:r>
            <a:rPr lang="en-US" dirty="0" smtClean="0"/>
            <a:t>Sped water transportation</a:t>
          </a:r>
          <a:endParaRPr lang="en-US" dirty="0"/>
        </a:p>
      </dgm:t>
    </dgm:pt>
    <dgm:pt modelId="{B825DE48-6645-40F4-A8A4-0F166CF1F301}" type="parTrans" cxnId="{3199296C-B91E-4B18-AD2B-614376CD4001}">
      <dgm:prSet/>
      <dgm:spPr/>
      <dgm:t>
        <a:bodyPr/>
        <a:lstStyle/>
        <a:p>
          <a:endParaRPr lang="en-US"/>
        </a:p>
      </dgm:t>
    </dgm:pt>
    <dgm:pt modelId="{FEA921B2-2274-4FB7-8B57-076043165E4A}" type="sibTrans" cxnId="{3199296C-B91E-4B18-AD2B-614376CD4001}">
      <dgm:prSet/>
      <dgm:spPr/>
      <dgm:t>
        <a:bodyPr/>
        <a:lstStyle/>
        <a:p>
          <a:endParaRPr lang="en-US"/>
        </a:p>
      </dgm:t>
    </dgm:pt>
    <dgm:pt modelId="{5FFFD8DD-D9D4-43AA-A413-49FC147B0C71}">
      <dgm:prSet phldrT="[Text]"/>
      <dgm:spPr/>
      <dgm:t>
        <a:bodyPr/>
        <a:lstStyle/>
        <a:p>
          <a:r>
            <a:rPr lang="en-US" dirty="0" smtClean="0"/>
            <a:t>Thomas Telford and John </a:t>
          </a:r>
          <a:r>
            <a:rPr lang="en-US" dirty="0" err="1" smtClean="0"/>
            <a:t>McAdam</a:t>
          </a:r>
          <a:r>
            <a:rPr lang="en-US" dirty="0" smtClean="0"/>
            <a:t> (British)</a:t>
          </a:r>
          <a:endParaRPr lang="en-US" dirty="0"/>
        </a:p>
      </dgm:t>
    </dgm:pt>
    <dgm:pt modelId="{326B7FD6-2F6C-4B21-9EFA-D94413564157}" type="parTrans" cxnId="{27E85B37-3457-4106-A67C-84A47225FAA3}">
      <dgm:prSet/>
      <dgm:spPr/>
      <dgm:t>
        <a:bodyPr/>
        <a:lstStyle/>
        <a:p>
          <a:endParaRPr lang="en-US"/>
        </a:p>
      </dgm:t>
    </dgm:pt>
    <dgm:pt modelId="{8F98077E-E3D5-4DF7-B799-4F05234550D8}" type="sibTrans" cxnId="{27E85B37-3457-4106-A67C-84A47225FAA3}">
      <dgm:prSet/>
      <dgm:spPr/>
      <dgm:t>
        <a:bodyPr/>
        <a:lstStyle/>
        <a:p>
          <a:endParaRPr lang="en-US"/>
        </a:p>
      </dgm:t>
    </dgm:pt>
    <dgm:pt modelId="{CFF48F69-98BC-4B54-97E1-4158A6E6E7E1}">
      <dgm:prSet phldrT="[Text]"/>
      <dgm:spPr/>
      <dgm:t>
        <a:bodyPr/>
        <a:lstStyle/>
        <a:p>
          <a:r>
            <a:rPr lang="en-US" dirty="0" smtClean="0"/>
            <a:t>Macadamized roads (1810-1830)</a:t>
          </a:r>
          <a:endParaRPr lang="en-US" dirty="0"/>
        </a:p>
      </dgm:t>
    </dgm:pt>
    <dgm:pt modelId="{A7B6E346-F0C1-4770-9F0C-9D33110C1C39}" type="parTrans" cxnId="{1879099D-B7BD-434B-8FC5-973D9F5C3720}">
      <dgm:prSet/>
      <dgm:spPr/>
      <dgm:t>
        <a:bodyPr/>
        <a:lstStyle/>
        <a:p>
          <a:endParaRPr lang="en-US"/>
        </a:p>
      </dgm:t>
    </dgm:pt>
    <dgm:pt modelId="{77B836FD-0D14-46F8-9E93-54BF89A8F322}" type="sibTrans" cxnId="{1879099D-B7BD-434B-8FC5-973D9F5C3720}">
      <dgm:prSet/>
      <dgm:spPr/>
      <dgm:t>
        <a:bodyPr/>
        <a:lstStyle/>
        <a:p>
          <a:endParaRPr lang="en-US"/>
        </a:p>
      </dgm:t>
    </dgm:pt>
    <dgm:pt modelId="{64A87E17-9BC2-46F2-B7ED-6B67ED0B6225}">
      <dgm:prSet phldrT="[Text]"/>
      <dgm:spPr/>
      <dgm:t>
        <a:bodyPr/>
        <a:lstStyle/>
        <a:p>
          <a:r>
            <a:rPr lang="en-US" dirty="0" smtClean="0"/>
            <a:t>George Stephenson (English)</a:t>
          </a:r>
          <a:endParaRPr lang="en-US" dirty="0"/>
        </a:p>
      </dgm:t>
    </dgm:pt>
    <dgm:pt modelId="{8530AEF3-A2BE-4A02-B473-54747C080A22}" type="parTrans" cxnId="{E42DBAEA-F052-426E-A889-DD8E643D0D21}">
      <dgm:prSet/>
      <dgm:spPr/>
      <dgm:t>
        <a:bodyPr/>
        <a:lstStyle/>
        <a:p>
          <a:endParaRPr lang="en-US"/>
        </a:p>
      </dgm:t>
    </dgm:pt>
    <dgm:pt modelId="{ACAACB31-9660-4057-99A0-4265106898B0}" type="sibTrans" cxnId="{E42DBAEA-F052-426E-A889-DD8E643D0D21}">
      <dgm:prSet/>
      <dgm:spPr/>
      <dgm:t>
        <a:bodyPr/>
        <a:lstStyle/>
        <a:p>
          <a:endParaRPr lang="en-US"/>
        </a:p>
      </dgm:t>
    </dgm:pt>
    <dgm:pt modelId="{2B7EA3CF-93D1-4561-BF04-E7288446064A}">
      <dgm:prSet phldrT="[Text]"/>
      <dgm:spPr/>
      <dgm:t>
        <a:bodyPr/>
        <a:lstStyle/>
        <a:p>
          <a:r>
            <a:rPr lang="en-US" dirty="0" smtClean="0"/>
            <a:t>Locomotive (1825)</a:t>
          </a:r>
          <a:endParaRPr lang="en-US" dirty="0"/>
        </a:p>
      </dgm:t>
    </dgm:pt>
    <dgm:pt modelId="{C6489388-96A8-48C3-9EDB-A5BC8969A067}" type="parTrans" cxnId="{A6ABD235-EB69-462E-8E39-4FB9771D37F1}">
      <dgm:prSet/>
      <dgm:spPr/>
      <dgm:t>
        <a:bodyPr/>
        <a:lstStyle/>
        <a:p>
          <a:endParaRPr lang="en-US"/>
        </a:p>
      </dgm:t>
    </dgm:pt>
    <dgm:pt modelId="{FB912A99-7243-4FC7-A22A-370FCA6BBA85}" type="sibTrans" cxnId="{A6ABD235-EB69-462E-8E39-4FB9771D37F1}">
      <dgm:prSet/>
      <dgm:spPr/>
      <dgm:t>
        <a:bodyPr/>
        <a:lstStyle/>
        <a:p>
          <a:endParaRPr lang="en-US"/>
        </a:p>
      </dgm:t>
    </dgm:pt>
    <dgm:pt modelId="{1938CD5E-D4AB-468E-961D-6F6B3955261C}">
      <dgm:prSet phldrT="[Text]"/>
      <dgm:spPr/>
      <dgm:t>
        <a:bodyPr/>
        <a:lstStyle/>
        <a:p>
          <a:r>
            <a:rPr lang="en-US" dirty="0" smtClean="0"/>
            <a:t>Improved roads</a:t>
          </a:r>
          <a:endParaRPr lang="en-US" dirty="0"/>
        </a:p>
      </dgm:t>
    </dgm:pt>
    <dgm:pt modelId="{B9D781DD-6416-4BE5-B98D-FEDAEF22CE05}" type="parTrans" cxnId="{0F44261A-735C-43B9-B87A-0F33A81A963F}">
      <dgm:prSet/>
      <dgm:spPr/>
      <dgm:t>
        <a:bodyPr/>
        <a:lstStyle/>
        <a:p>
          <a:endParaRPr lang="en-US"/>
        </a:p>
      </dgm:t>
    </dgm:pt>
    <dgm:pt modelId="{032E79FF-DF23-4AFF-958D-196BE2180CA1}" type="sibTrans" cxnId="{0F44261A-735C-43B9-B87A-0F33A81A963F}">
      <dgm:prSet/>
      <dgm:spPr/>
      <dgm:t>
        <a:bodyPr/>
        <a:lstStyle/>
        <a:p>
          <a:endParaRPr lang="en-US"/>
        </a:p>
      </dgm:t>
    </dgm:pt>
    <dgm:pt modelId="{F9E92525-C4E1-4F0A-9E5E-44C8C21D70E6}">
      <dgm:prSet phldrT="[Text]"/>
      <dgm:spPr/>
      <dgm:t>
        <a:bodyPr/>
        <a:lstStyle/>
        <a:p>
          <a:r>
            <a:rPr lang="en-US" dirty="0" smtClean="0"/>
            <a:t>Fast land transport of people and goods</a:t>
          </a:r>
          <a:endParaRPr lang="en-US" dirty="0"/>
        </a:p>
      </dgm:t>
    </dgm:pt>
    <dgm:pt modelId="{334AE21B-244D-47CC-B822-6AE7D1BB6EA1}" type="parTrans" cxnId="{44E6E109-1BB6-4E1E-BE51-5001A666F245}">
      <dgm:prSet/>
      <dgm:spPr/>
      <dgm:t>
        <a:bodyPr/>
        <a:lstStyle/>
        <a:p>
          <a:endParaRPr lang="en-US"/>
        </a:p>
      </dgm:t>
    </dgm:pt>
    <dgm:pt modelId="{DBFAFAB5-3172-44D9-B50E-BCCDAF8B22BE}" type="sibTrans" cxnId="{44E6E109-1BB6-4E1E-BE51-5001A666F245}">
      <dgm:prSet/>
      <dgm:spPr/>
      <dgm:t>
        <a:bodyPr/>
        <a:lstStyle/>
        <a:p>
          <a:endParaRPr lang="en-US"/>
        </a:p>
      </dgm:t>
    </dgm:pt>
    <dgm:pt modelId="{E4101193-4F2E-4CA2-BADD-FDD87A5410A7}" type="pres">
      <dgm:prSet presAssocID="{3259F8ED-CBF5-4E5E-B6E2-8FF07A910B5E}" presName="Name0" presStyleCnt="0">
        <dgm:presLayoutVars>
          <dgm:dir/>
          <dgm:animLvl val="lvl"/>
          <dgm:resizeHandles val="exact"/>
        </dgm:presLayoutVars>
      </dgm:prSet>
      <dgm:spPr/>
      <dgm:t>
        <a:bodyPr/>
        <a:lstStyle/>
        <a:p>
          <a:endParaRPr lang="en-US"/>
        </a:p>
      </dgm:t>
    </dgm:pt>
    <dgm:pt modelId="{D4556F88-69D0-4976-878E-F82EBB75A851}" type="pres">
      <dgm:prSet presAssocID="{C0135A05-37AA-4459-8491-6EFAA1739615}" presName="composite" presStyleCnt="0"/>
      <dgm:spPr/>
    </dgm:pt>
    <dgm:pt modelId="{76B2683E-6705-4845-8141-85C5BB81BA60}" type="pres">
      <dgm:prSet presAssocID="{C0135A05-37AA-4459-8491-6EFAA1739615}" presName="parTx" presStyleLbl="alignNode1" presStyleIdx="0" presStyleCnt="3">
        <dgm:presLayoutVars>
          <dgm:chMax val="0"/>
          <dgm:chPref val="0"/>
          <dgm:bulletEnabled val="1"/>
        </dgm:presLayoutVars>
      </dgm:prSet>
      <dgm:spPr/>
      <dgm:t>
        <a:bodyPr/>
        <a:lstStyle/>
        <a:p>
          <a:endParaRPr lang="en-US"/>
        </a:p>
      </dgm:t>
    </dgm:pt>
    <dgm:pt modelId="{8D9D8598-F036-4C5B-9500-4E243FF90439}" type="pres">
      <dgm:prSet presAssocID="{C0135A05-37AA-4459-8491-6EFAA1739615}" presName="desTx" presStyleLbl="alignAccFollowNode1" presStyleIdx="0" presStyleCnt="3">
        <dgm:presLayoutVars>
          <dgm:bulletEnabled val="1"/>
        </dgm:presLayoutVars>
      </dgm:prSet>
      <dgm:spPr/>
      <dgm:t>
        <a:bodyPr/>
        <a:lstStyle/>
        <a:p>
          <a:endParaRPr lang="en-US"/>
        </a:p>
      </dgm:t>
    </dgm:pt>
    <dgm:pt modelId="{B04BF128-69FA-4978-8675-0192882FD3C8}" type="pres">
      <dgm:prSet presAssocID="{CA1DF438-4582-41DF-9702-88EAD6AEB69E}" presName="space" presStyleCnt="0"/>
      <dgm:spPr/>
    </dgm:pt>
    <dgm:pt modelId="{56CA2A35-21B6-4675-B570-45B6924E601C}" type="pres">
      <dgm:prSet presAssocID="{5FFFD8DD-D9D4-43AA-A413-49FC147B0C71}" presName="composite" presStyleCnt="0"/>
      <dgm:spPr/>
    </dgm:pt>
    <dgm:pt modelId="{F0D4D0E5-A1C4-4781-9F79-164783B862EF}" type="pres">
      <dgm:prSet presAssocID="{5FFFD8DD-D9D4-43AA-A413-49FC147B0C71}" presName="parTx" presStyleLbl="alignNode1" presStyleIdx="1" presStyleCnt="3">
        <dgm:presLayoutVars>
          <dgm:chMax val="0"/>
          <dgm:chPref val="0"/>
          <dgm:bulletEnabled val="1"/>
        </dgm:presLayoutVars>
      </dgm:prSet>
      <dgm:spPr/>
      <dgm:t>
        <a:bodyPr/>
        <a:lstStyle/>
        <a:p>
          <a:endParaRPr lang="en-US"/>
        </a:p>
      </dgm:t>
    </dgm:pt>
    <dgm:pt modelId="{9295859B-5F3F-4833-83C7-C533F8C29459}" type="pres">
      <dgm:prSet presAssocID="{5FFFD8DD-D9D4-43AA-A413-49FC147B0C71}" presName="desTx" presStyleLbl="alignAccFollowNode1" presStyleIdx="1" presStyleCnt="3">
        <dgm:presLayoutVars>
          <dgm:bulletEnabled val="1"/>
        </dgm:presLayoutVars>
      </dgm:prSet>
      <dgm:spPr/>
      <dgm:t>
        <a:bodyPr/>
        <a:lstStyle/>
        <a:p>
          <a:endParaRPr lang="en-US"/>
        </a:p>
      </dgm:t>
    </dgm:pt>
    <dgm:pt modelId="{3397101E-809D-401F-9A8C-88B81E55DE5C}" type="pres">
      <dgm:prSet presAssocID="{8F98077E-E3D5-4DF7-B799-4F05234550D8}" presName="space" presStyleCnt="0"/>
      <dgm:spPr/>
    </dgm:pt>
    <dgm:pt modelId="{564B7553-1B2A-4F08-8BF3-65A823082ABA}" type="pres">
      <dgm:prSet presAssocID="{64A87E17-9BC2-46F2-B7ED-6B67ED0B6225}" presName="composite" presStyleCnt="0"/>
      <dgm:spPr/>
    </dgm:pt>
    <dgm:pt modelId="{7DF7DE3A-2E90-4C4E-A122-FBF477022731}" type="pres">
      <dgm:prSet presAssocID="{64A87E17-9BC2-46F2-B7ED-6B67ED0B6225}" presName="parTx" presStyleLbl="alignNode1" presStyleIdx="2" presStyleCnt="3">
        <dgm:presLayoutVars>
          <dgm:chMax val="0"/>
          <dgm:chPref val="0"/>
          <dgm:bulletEnabled val="1"/>
        </dgm:presLayoutVars>
      </dgm:prSet>
      <dgm:spPr/>
      <dgm:t>
        <a:bodyPr/>
        <a:lstStyle/>
        <a:p>
          <a:endParaRPr lang="en-US"/>
        </a:p>
      </dgm:t>
    </dgm:pt>
    <dgm:pt modelId="{0F4E63CD-0F33-4707-93C0-2BAE2B16A2EC}" type="pres">
      <dgm:prSet presAssocID="{64A87E17-9BC2-46F2-B7ED-6B67ED0B6225}" presName="desTx" presStyleLbl="alignAccFollowNode1" presStyleIdx="2" presStyleCnt="3">
        <dgm:presLayoutVars>
          <dgm:bulletEnabled val="1"/>
        </dgm:presLayoutVars>
      </dgm:prSet>
      <dgm:spPr/>
      <dgm:t>
        <a:bodyPr/>
        <a:lstStyle/>
        <a:p>
          <a:endParaRPr lang="en-US"/>
        </a:p>
      </dgm:t>
    </dgm:pt>
  </dgm:ptLst>
  <dgm:cxnLst>
    <dgm:cxn modelId="{1879099D-B7BD-434B-8FC5-973D9F5C3720}" srcId="{5FFFD8DD-D9D4-43AA-A413-49FC147B0C71}" destId="{CFF48F69-98BC-4B54-97E1-4158A6E6E7E1}" srcOrd="0" destOrd="0" parTransId="{A7B6E346-F0C1-4770-9F0C-9D33110C1C39}" sibTransId="{77B836FD-0D14-46F8-9E93-54BF89A8F322}"/>
    <dgm:cxn modelId="{E1A02D62-98FB-4C8F-9E82-E71DD0276F3C}" type="presOf" srcId="{2B7EA3CF-93D1-4561-BF04-E7288446064A}" destId="{0F4E63CD-0F33-4707-93C0-2BAE2B16A2EC}" srcOrd="0" destOrd="0" presId="urn:microsoft.com/office/officeart/2005/8/layout/hList1"/>
    <dgm:cxn modelId="{6E9492A1-5789-4EAA-95A6-2328DFC0F3D1}" type="presOf" srcId="{3259F8ED-CBF5-4E5E-B6E2-8FF07A910B5E}" destId="{E4101193-4F2E-4CA2-BADD-FDD87A5410A7}" srcOrd="0" destOrd="0" presId="urn:microsoft.com/office/officeart/2005/8/layout/hList1"/>
    <dgm:cxn modelId="{A33DB15F-E102-4766-95CA-0592E334C8AE}" type="presOf" srcId="{1938CD5E-D4AB-468E-961D-6F6B3955261C}" destId="{9295859B-5F3F-4833-83C7-C533F8C29459}" srcOrd="0" destOrd="1" presId="urn:microsoft.com/office/officeart/2005/8/layout/hList1"/>
    <dgm:cxn modelId="{27E85B37-3457-4106-A67C-84A47225FAA3}" srcId="{3259F8ED-CBF5-4E5E-B6E2-8FF07A910B5E}" destId="{5FFFD8DD-D9D4-43AA-A413-49FC147B0C71}" srcOrd="1" destOrd="0" parTransId="{326B7FD6-2F6C-4B21-9EFA-D94413564157}" sibTransId="{8F98077E-E3D5-4DF7-B799-4F05234550D8}"/>
    <dgm:cxn modelId="{0F44261A-735C-43B9-B87A-0F33A81A963F}" srcId="{5FFFD8DD-D9D4-43AA-A413-49FC147B0C71}" destId="{1938CD5E-D4AB-468E-961D-6F6B3955261C}" srcOrd="1" destOrd="0" parTransId="{B9D781DD-6416-4BE5-B98D-FEDAEF22CE05}" sibTransId="{032E79FF-DF23-4AFF-958D-196BE2180CA1}"/>
    <dgm:cxn modelId="{A6ABD235-EB69-462E-8E39-4FB9771D37F1}" srcId="{64A87E17-9BC2-46F2-B7ED-6B67ED0B6225}" destId="{2B7EA3CF-93D1-4561-BF04-E7288446064A}" srcOrd="0" destOrd="0" parTransId="{C6489388-96A8-48C3-9EDB-A5BC8969A067}" sibTransId="{FB912A99-7243-4FC7-A22A-370FCA6BBA85}"/>
    <dgm:cxn modelId="{44E6E109-1BB6-4E1E-BE51-5001A666F245}" srcId="{64A87E17-9BC2-46F2-B7ED-6B67ED0B6225}" destId="{F9E92525-C4E1-4F0A-9E5E-44C8C21D70E6}" srcOrd="1" destOrd="0" parTransId="{334AE21B-244D-47CC-B822-6AE7D1BB6EA1}" sibTransId="{DBFAFAB5-3172-44D9-B50E-BCCDAF8B22BE}"/>
    <dgm:cxn modelId="{E42DBAEA-F052-426E-A889-DD8E643D0D21}" srcId="{3259F8ED-CBF5-4E5E-B6E2-8FF07A910B5E}" destId="{64A87E17-9BC2-46F2-B7ED-6B67ED0B6225}" srcOrd="2" destOrd="0" parTransId="{8530AEF3-A2BE-4A02-B473-54747C080A22}" sibTransId="{ACAACB31-9660-4057-99A0-4265106898B0}"/>
    <dgm:cxn modelId="{1374706F-C172-419D-97C6-4AF08614A1E6}" type="presOf" srcId="{C0135A05-37AA-4459-8491-6EFAA1739615}" destId="{76B2683E-6705-4845-8141-85C5BB81BA60}" srcOrd="0" destOrd="0" presId="urn:microsoft.com/office/officeart/2005/8/layout/hList1"/>
    <dgm:cxn modelId="{5FDBF1B3-D8B4-4027-81C2-E9F829C0D0E8}" srcId="{C0135A05-37AA-4459-8491-6EFAA1739615}" destId="{C469E368-BB06-4C4D-8477-118FEF0E3310}" srcOrd="0" destOrd="0" parTransId="{0B21A39F-2582-4656-8498-1CFB4D874E15}" sibTransId="{5F37B0AB-9B6A-4BBB-9842-7DF9D4505F25}"/>
    <dgm:cxn modelId="{3199296C-B91E-4B18-AD2B-614376CD4001}" srcId="{C0135A05-37AA-4459-8491-6EFAA1739615}" destId="{3DCEC0C0-DC64-4948-9610-EA82EF508110}" srcOrd="1" destOrd="0" parTransId="{B825DE48-6645-40F4-A8A4-0F166CF1F301}" sibTransId="{FEA921B2-2274-4FB7-8B57-076043165E4A}"/>
    <dgm:cxn modelId="{2354F070-0877-4976-901B-C5088E9B126D}" srcId="{3259F8ED-CBF5-4E5E-B6E2-8FF07A910B5E}" destId="{C0135A05-37AA-4459-8491-6EFAA1739615}" srcOrd="0" destOrd="0" parTransId="{7019C9C3-B0EC-49C0-9C87-0A62713ADDF4}" sibTransId="{CA1DF438-4582-41DF-9702-88EAD6AEB69E}"/>
    <dgm:cxn modelId="{D4C20DA2-72CB-428D-84FC-F0DC26F37618}" type="presOf" srcId="{F9E92525-C4E1-4F0A-9E5E-44C8C21D70E6}" destId="{0F4E63CD-0F33-4707-93C0-2BAE2B16A2EC}" srcOrd="0" destOrd="1" presId="urn:microsoft.com/office/officeart/2005/8/layout/hList1"/>
    <dgm:cxn modelId="{D11B6FE7-CA2B-4A74-BC24-17615F17486C}" type="presOf" srcId="{5FFFD8DD-D9D4-43AA-A413-49FC147B0C71}" destId="{F0D4D0E5-A1C4-4781-9F79-164783B862EF}" srcOrd="0" destOrd="0" presId="urn:microsoft.com/office/officeart/2005/8/layout/hList1"/>
    <dgm:cxn modelId="{8FF0848C-A430-478B-8122-532BFBC52124}" type="presOf" srcId="{64A87E17-9BC2-46F2-B7ED-6B67ED0B6225}" destId="{7DF7DE3A-2E90-4C4E-A122-FBF477022731}" srcOrd="0" destOrd="0" presId="urn:microsoft.com/office/officeart/2005/8/layout/hList1"/>
    <dgm:cxn modelId="{462FFCB6-86FC-44EE-B4C2-9AD490236902}" type="presOf" srcId="{3DCEC0C0-DC64-4948-9610-EA82EF508110}" destId="{8D9D8598-F036-4C5B-9500-4E243FF90439}" srcOrd="0" destOrd="1" presId="urn:microsoft.com/office/officeart/2005/8/layout/hList1"/>
    <dgm:cxn modelId="{2E1B95D2-82F0-4860-864D-911DA21AB024}" type="presOf" srcId="{C469E368-BB06-4C4D-8477-118FEF0E3310}" destId="{8D9D8598-F036-4C5B-9500-4E243FF90439}" srcOrd="0" destOrd="0" presId="urn:microsoft.com/office/officeart/2005/8/layout/hList1"/>
    <dgm:cxn modelId="{A794B472-937B-42FE-86AB-B2C6C2E6DD67}" type="presOf" srcId="{CFF48F69-98BC-4B54-97E1-4158A6E6E7E1}" destId="{9295859B-5F3F-4833-83C7-C533F8C29459}" srcOrd="0" destOrd="0" presId="urn:microsoft.com/office/officeart/2005/8/layout/hList1"/>
    <dgm:cxn modelId="{B81439BC-3095-4871-8ACC-F9B2C8235CAF}" type="presParOf" srcId="{E4101193-4F2E-4CA2-BADD-FDD87A5410A7}" destId="{D4556F88-69D0-4976-878E-F82EBB75A851}" srcOrd="0" destOrd="0" presId="urn:microsoft.com/office/officeart/2005/8/layout/hList1"/>
    <dgm:cxn modelId="{76CDD8D4-A44C-4A0C-B899-3F8BF14522C9}" type="presParOf" srcId="{D4556F88-69D0-4976-878E-F82EBB75A851}" destId="{76B2683E-6705-4845-8141-85C5BB81BA60}" srcOrd="0" destOrd="0" presId="urn:microsoft.com/office/officeart/2005/8/layout/hList1"/>
    <dgm:cxn modelId="{52F01A53-8CDC-4B4A-80C0-A1C4241DF8A2}" type="presParOf" srcId="{D4556F88-69D0-4976-878E-F82EBB75A851}" destId="{8D9D8598-F036-4C5B-9500-4E243FF90439}" srcOrd="1" destOrd="0" presId="urn:microsoft.com/office/officeart/2005/8/layout/hList1"/>
    <dgm:cxn modelId="{8491D3A0-5CCA-4B2A-A900-696A4EDC0FE9}" type="presParOf" srcId="{E4101193-4F2E-4CA2-BADD-FDD87A5410A7}" destId="{B04BF128-69FA-4978-8675-0192882FD3C8}" srcOrd="1" destOrd="0" presId="urn:microsoft.com/office/officeart/2005/8/layout/hList1"/>
    <dgm:cxn modelId="{0AF94404-E4FD-4BC8-9D53-7F52CE23245E}" type="presParOf" srcId="{E4101193-4F2E-4CA2-BADD-FDD87A5410A7}" destId="{56CA2A35-21B6-4675-B570-45B6924E601C}" srcOrd="2" destOrd="0" presId="urn:microsoft.com/office/officeart/2005/8/layout/hList1"/>
    <dgm:cxn modelId="{E923B0E1-1497-4BF3-BCE3-FF66DD71AA27}" type="presParOf" srcId="{56CA2A35-21B6-4675-B570-45B6924E601C}" destId="{F0D4D0E5-A1C4-4781-9F79-164783B862EF}" srcOrd="0" destOrd="0" presId="urn:microsoft.com/office/officeart/2005/8/layout/hList1"/>
    <dgm:cxn modelId="{D10A29F7-62B2-426F-BCE9-EC8759E4F605}" type="presParOf" srcId="{56CA2A35-21B6-4675-B570-45B6924E601C}" destId="{9295859B-5F3F-4833-83C7-C533F8C29459}" srcOrd="1" destOrd="0" presId="urn:microsoft.com/office/officeart/2005/8/layout/hList1"/>
    <dgm:cxn modelId="{50439CBA-7073-4573-A559-B7316262A912}" type="presParOf" srcId="{E4101193-4F2E-4CA2-BADD-FDD87A5410A7}" destId="{3397101E-809D-401F-9A8C-88B81E55DE5C}" srcOrd="3" destOrd="0" presId="urn:microsoft.com/office/officeart/2005/8/layout/hList1"/>
    <dgm:cxn modelId="{C1440274-EF6A-471D-A432-B910B0F86D8F}" type="presParOf" srcId="{E4101193-4F2E-4CA2-BADD-FDD87A5410A7}" destId="{564B7553-1B2A-4F08-8BF3-65A823082ABA}" srcOrd="4" destOrd="0" presId="urn:microsoft.com/office/officeart/2005/8/layout/hList1"/>
    <dgm:cxn modelId="{2BFFBF72-4244-4D4F-9A2C-0696DBBE6892}" type="presParOf" srcId="{564B7553-1B2A-4F08-8BF3-65A823082ABA}" destId="{7DF7DE3A-2E90-4C4E-A122-FBF477022731}" srcOrd="0" destOrd="0" presId="urn:microsoft.com/office/officeart/2005/8/layout/hList1"/>
    <dgm:cxn modelId="{1A371144-F0A4-4EF3-9E54-7AA3A0E97927}" type="presParOf" srcId="{564B7553-1B2A-4F08-8BF3-65A823082ABA}" destId="{0F4E63CD-0F33-4707-93C0-2BAE2B16A2EC}"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38314D6-3317-4B19-B3DE-131BB2941F0D}" type="doc">
      <dgm:prSet loTypeId="urn:microsoft.com/office/officeart/2005/8/layout/hList1" loCatId="list" qsTypeId="urn:microsoft.com/office/officeart/2005/8/quickstyle/simple1#10" qsCatId="simple" csTypeId="urn:microsoft.com/office/officeart/2005/8/colors/accent1_2#10" csCatId="accent1" phldr="1"/>
      <dgm:spPr/>
      <dgm:t>
        <a:bodyPr/>
        <a:lstStyle/>
        <a:p>
          <a:endParaRPr lang="en-US"/>
        </a:p>
      </dgm:t>
    </dgm:pt>
    <dgm:pt modelId="{F50F3195-2252-42B7-90F8-AC252C5953C6}">
      <dgm:prSet phldrT="[Text]"/>
      <dgm:spPr/>
      <dgm:t>
        <a:bodyPr/>
        <a:lstStyle/>
        <a:p>
          <a:r>
            <a:rPr lang="en-US" dirty="0" smtClean="0"/>
            <a:t>Gottlieb Daimler (German)</a:t>
          </a:r>
          <a:endParaRPr lang="en-US" dirty="0"/>
        </a:p>
      </dgm:t>
    </dgm:pt>
    <dgm:pt modelId="{2323F37F-FE93-4F98-AC8F-558F430ABD4D}" type="parTrans" cxnId="{D72D45A3-3240-4EFA-A285-6B7F01E739F3}">
      <dgm:prSet/>
      <dgm:spPr/>
      <dgm:t>
        <a:bodyPr/>
        <a:lstStyle/>
        <a:p>
          <a:endParaRPr lang="en-US"/>
        </a:p>
      </dgm:t>
    </dgm:pt>
    <dgm:pt modelId="{2D9C1CC9-01B5-4907-8DBE-9C742C238916}" type="sibTrans" cxnId="{D72D45A3-3240-4EFA-A285-6B7F01E739F3}">
      <dgm:prSet/>
      <dgm:spPr/>
      <dgm:t>
        <a:bodyPr/>
        <a:lstStyle/>
        <a:p>
          <a:endParaRPr lang="en-US"/>
        </a:p>
      </dgm:t>
    </dgm:pt>
    <dgm:pt modelId="{F3F0ABF3-77CB-4C25-84AB-9355083C6F51}">
      <dgm:prSet phldrT="[Text]"/>
      <dgm:spPr/>
      <dgm:t>
        <a:bodyPr/>
        <a:lstStyle/>
        <a:p>
          <a:r>
            <a:rPr lang="en-US" dirty="0" smtClean="0"/>
            <a:t>Gasoline engine (1885)</a:t>
          </a:r>
          <a:endParaRPr lang="en-US" dirty="0"/>
        </a:p>
      </dgm:t>
    </dgm:pt>
    <dgm:pt modelId="{03EE896D-2F0C-4ACB-95AE-50FE056B5081}" type="parTrans" cxnId="{A5FC265B-4216-41DE-AA22-0567D90C725E}">
      <dgm:prSet/>
      <dgm:spPr/>
      <dgm:t>
        <a:bodyPr/>
        <a:lstStyle/>
        <a:p>
          <a:endParaRPr lang="en-US"/>
        </a:p>
      </dgm:t>
    </dgm:pt>
    <dgm:pt modelId="{0BC0A3D6-8126-4A9C-BC5F-1FB8641D7681}" type="sibTrans" cxnId="{A5FC265B-4216-41DE-AA22-0567D90C725E}">
      <dgm:prSet/>
      <dgm:spPr/>
      <dgm:t>
        <a:bodyPr/>
        <a:lstStyle/>
        <a:p>
          <a:endParaRPr lang="en-US"/>
        </a:p>
      </dgm:t>
    </dgm:pt>
    <dgm:pt modelId="{FE8F2731-19E4-4B3E-AFBA-9BE3D8B30D65}">
      <dgm:prSet phldrT="[Text]"/>
      <dgm:spPr/>
      <dgm:t>
        <a:bodyPr/>
        <a:lstStyle/>
        <a:p>
          <a:r>
            <a:rPr lang="en-US" dirty="0" smtClean="0"/>
            <a:t>Led to the invention of the automobile</a:t>
          </a:r>
          <a:endParaRPr lang="en-US" dirty="0"/>
        </a:p>
      </dgm:t>
    </dgm:pt>
    <dgm:pt modelId="{A8BF1ABE-EEBC-4304-AA60-48DDFABE74D1}" type="parTrans" cxnId="{FA7506F8-4609-461D-B5A8-1085B4A23E70}">
      <dgm:prSet/>
      <dgm:spPr/>
      <dgm:t>
        <a:bodyPr/>
        <a:lstStyle/>
        <a:p>
          <a:endParaRPr lang="en-US"/>
        </a:p>
      </dgm:t>
    </dgm:pt>
    <dgm:pt modelId="{A6E323B5-4A5D-43BA-A22A-5F7EF6A082C8}" type="sibTrans" cxnId="{FA7506F8-4609-461D-B5A8-1085B4A23E70}">
      <dgm:prSet/>
      <dgm:spPr/>
      <dgm:t>
        <a:bodyPr/>
        <a:lstStyle/>
        <a:p>
          <a:endParaRPr lang="en-US"/>
        </a:p>
      </dgm:t>
    </dgm:pt>
    <dgm:pt modelId="{F5351268-BFD1-457F-B9E1-37A895C1E255}">
      <dgm:prSet phldrT="[Text]"/>
      <dgm:spPr/>
      <dgm:t>
        <a:bodyPr/>
        <a:lstStyle/>
        <a:p>
          <a:r>
            <a:rPr lang="en-US" dirty="0" smtClean="0"/>
            <a:t>Rudolf Diesel (German)</a:t>
          </a:r>
          <a:endParaRPr lang="en-US" dirty="0"/>
        </a:p>
      </dgm:t>
    </dgm:pt>
    <dgm:pt modelId="{196B6329-E32A-40DA-8ED6-6CE2C627BFAC}" type="parTrans" cxnId="{0853E854-90A9-4356-93FE-00ECFFB7D21E}">
      <dgm:prSet/>
      <dgm:spPr/>
      <dgm:t>
        <a:bodyPr/>
        <a:lstStyle/>
        <a:p>
          <a:endParaRPr lang="en-US"/>
        </a:p>
      </dgm:t>
    </dgm:pt>
    <dgm:pt modelId="{7EEDE4A7-F295-477C-AFC1-88ABC59BE8BA}" type="sibTrans" cxnId="{0853E854-90A9-4356-93FE-00ECFFB7D21E}">
      <dgm:prSet/>
      <dgm:spPr/>
      <dgm:t>
        <a:bodyPr/>
        <a:lstStyle/>
        <a:p>
          <a:endParaRPr lang="en-US"/>
        </a:p>
      </dgm:t>
    </dgm:pt>
    <dgm:pt modelId="{A4E1D5D8-1FA8-471A-B81F-839E32A41EE3}">
      <dgm:prSet phldrT="[Text]"/>
      <dgm:spPr/>
      <dgm:t>
        <a:bodyPr/>
        <a:lstStyle/>
        <a:p>
          <a:r>
            <a:rPr lang="en-US" dirty="0" smtClean="0"/>
            <a:t>Diesel engine (1892)</a:t>
          </a:r>
          <a:endParaRPr lang="en-US" dirty="0"/>
        </a:p>
      </dgm:t>
    </dgm:pt>
    <dgm:pt modelId="{5D7DAB63-98D0-465D-B842-6558C060825A}" type="parTrans" cxnId="{311223C2-F907-47B6-8E83-90E4241FAE1C}">
      <dgm:prSet/>
      <dgm:spPr/>
      <dgm:t>
        <a:bodyPr/>
        <a:lstStyle/>
        <a:p>
          <a:endParaRPr lang="en-US"/>
        </a:p>
      </dgm:t>
    </dgm:pt>
    <dgm:pt modelId="{637FA08B-674F-4DF8-B45E-9AEC69E95986}" type="sibTrans" cxnId="{311223C2-F907-47B6-8E83-90E4241FAE1C}">
      <dgm:prSet/>
      <dgm:spPr/>
      <dgm:t>
        <a:bodyPr/>
        <a:lstStyle/>
        <a:p>
          <a:endParaRPr lang="en-US"/>
        </a:p>
      </dgm:t>
    </dgm:pt>
    <dgm:pt modelId="{AA69C943-F68C-4454-8FA2-B7DD202E2DCA}">
      <dgm:prSet phldrT="[Text]"/>
      <dgm:spPr/>
      <dgm:t>
        <a:bodyPr/>
        <a:lstStyle/>
        <a:p>
          <a:r>
            <a:rPr lang="en-US" dirty="0" smtClean="0"/>
            <a:t>Cheaper fuel</a:t>
          </a:r>
          <a:endParaRPr lang="en-US" dirty="0"/>
        </a:p>
      </dgm:t>
    </dgm:pt>
    <dgm:pt modelId="{C4A6238D-F5B9-49D4-8618-683D8E2F0F3C}" type="parTrans" cxnId="{76CF7848-C510-4E88-96BB-1E45C46C7178}">
      <dgm:prSet/>
      <dgm:spPr/>
      <dgm:t>
        <a:bodyPr/>
        <a:lstStyle/>
        <a:p>
          <a:endParaRPr lang="en-US"/>
        </a:p>
      </dgm:t>
    </dgm:pt>
    <dgm:pt modelId="{04CBBB6C-90DF-4F6C-9873-C2E8418F3FE8}" type="sibTrans" cxnId="{76CF7848-C510-4E88-96BB-1E45C46C7178}">
      <dgm:prSet/>
      <dgm:spPr/>
      <dgm:t>
        <a:bodyPr/>
        <a:lstStyle/>
        <a:p>
          <a:endParaRPr lang="en-US"/>
        </a:p>
      </dgm:t>
    </dgm:pt>
    <dgm:pt modelId="{16402C5A-F15A-430C-A082-B36DBDCE0595}">
      <dgm:prSet phldrT="[Text]"/>
      <dgm:spPr/>
      <dgm:t>
        <a:bodyPr/>
        <a:lstStyle/>
        <a:p>
          <a:r>
            <a:rPr lang="en-US" dirty="0" smtClean="0"/>
            <a:t>Orville and Wilbur Wright (American)</a:t>
          </a:r>
          <a:endParaRPr lang="en-US" dirty="0"/>
        </a:p>
      </dgm:t>
    </dgm:pt>
    <dgm:pt modelId="{DF21283E-6C93-4F1F-A1BF-08661E95E37F}" type="parTrans" cxnId="{8DF1CC33-1CCA-4B08-9B70-77749A3ACA79}">
      <dgm:prSet/>
      <dgm:spPr/>
      <dgm:t>
        <a:bodyPr/>
        <a:lstStyle/>
        <a:p>
          <a:endParaRPr lang="en-US"/>
        </a:p>
      </dgm:t>
    </dgm:pt>
    <dgm:pt modelId="{C92201EE-E8DE-4B40-8A9D-FE2D4522639A}" type="sibTrans" cxnId="{8DF1CC33-1CCA-4B08-9B70-77749A3ACA79}">
      <dgm:prSet/>
      <dgm:spPr/>
      <dgm:t>
        <a:bodyPr/>
        <a:lstStyle/>
        <a:p>
          <a:endParaRPr lang="en-US"/>
        </a:p>
      </dgm:t>
    </dgm:pt>
    <dgm:pt modelId="{ACCAFEC9-F6CC-4D49-ABE8-43C8EEE94FF5}">
      <dgm:prSet phldrT="[Text]"/>
      <dgm:spPr/>
      <dgm:t>
        <a:bodyPr/>
        <a:lstStyle/>
        <a:p>
          <a:r>
            <a:rPr lang="en-US" dirty="0" smtClean="0"/>
            <a:t>Airplane (1903)</a:t>
          </a:r>
          <a:endParaRPr lang="en-US" dirty="0"/>
        </a:p>
      </dgm:t>
    </dgm:pt>
    <dgm:pt modelId="{AD3D2446-9D6A-4040-9B6A-807E42B099D0}" type="parTrans" cxnId="{5771B08D-F988-49A9-9EC6-5403C2A00F0A}">
      <dgm:prSet/>
      <dgm:spPr/>
      <dgm:t>
        <a:bodyPr/>
        <a:lstStyle/>
        <a:p>
          <a:endParaRPr lang="en-US"/>
        </a:p>
      </dgm:t>
    </dgm:pt>
    <dgm:pt modelId="{B687A2EC-DF44-4ED7-9CB6-21E10C64027D}" type="sibTrans" cxnId="{5771B08D-F988-49A9-9EC6-5403C2A00F0A}">
      <dgm:prSet/>
      <dgm:spPr/>
      <dgm:t>
        <a:bodyPr/>
        <a:lstStyle/>
        <a:p>
          <a:endParaRPr lang="en-US"/>
        </a:p>
      </dgm:t>
    </dgm:pt>
    <dgm:pt modelId="{3C4CE0D2-DA44-41C3-B5A9-CE0B4231304E}">
      <dgm:prSet phldrT="[Text]"/>
      <dgm:spPr/>
      <dgm:t>
        <a:bodyPr/>
        <a:lstStyle/>
        <a:p>
          <a:r>
            <a:rPr lang="en-US" dirty="0" smtClean="0"/>
            <a:t>Air transport</a:t>
          </a:r>
          <a:endParaRPr lang="en-US" dirty="0"/>
        </a:p>
      </dgm:t>
    </dgm:pt>
    <dgm:pt modelId="{3C2BB73D-24EF-46EB-9079-F85FB2F8F49A}" type="parTrans" cxnId="{0AD2D432-3B88-471E-A0C8-9AC813D35D4F}">
      <dgm:prSet/>
      <dgm:spPr/>
      <dgm:t>
        <a:bodyPr/>
        <a:lstStyle/>
        <a:p>
          <a:endParaRPr lang="en-US"/>
        </a:p>
      </dgm:t>
    </dgm:pt>
    <dgm:pt modelId="{5C4C40C3-0523-4E68-88A4-DC0F61B7DA25}" type="sibTrans" cxnId="{0AD2D432-3B88-471E-A0C8-9AC813D35D4F}">
      <dgm:prSet/>
      <dgm:spPr/>
      <dgm:t>
        <a:bodyPr/>
        <a:lstStyle/>
        <a:p>
          <a:endParaRPr lang="en-US"/>
        </a:p>
      </dgm:t>
    </dgm:pt>
    <dgm:pt modelId="{C3ACE3AA-E1F9-4C48-AFCF-F5F795AD142A}" type="pres">
      <dgm:prSet presAssocID="{F38314D6-3317-4B19-B3DE-131BB2941F0D}" presName="Name0" presStyleCnt="0">
        <dgm:presLayoutVars>
          <dgm:dir/>
          <dgm:animLvl val="lvl"/>
          <dgm:resizeHandles val="exact"/>
        </dgm:presLayoutVars>
      </dgm:prSet>
      <dgm:spPr/>
      <dgm:t>
        <a:bodyPr/>
        <a:lstStyle/>
        <a:p>
          <a:endParaRPr lang="en-US"/>
        </a:p>
      </dgm:t>
    </dgm:pt>
    <dgm:pt modelId="{4B4E9891-A0CD-48E8-9F8C-F1767AA8B3AF}" type="pres">
      <dgm:prSet presAssocID="{F50F3195-2252-42B7-90F8-AC252C5953C6}" presName="composite" presStyleCnt="0"/>
      <dgm:spPr/>
    </dgm:pt>
    <dgm:pt modelId="{FE0E3FAA-9319-4BB4-BB13-FE97E0091CA4}" type="pres">
      <dgm:prSet presAssocID="{F50F3195-2252-42B7-90F8-AC252C5953C6}" presName="parTx" presStyleLbl="alignNode1" presStyleIdx="0" presStyleCnt="3" custLinFactNeighborX="-103" custLinFactNeighborY="905">
        <dgm:presLayoutVars>
          <dgm:chMax val="0"/>
          <dgm:chPref val="0"/>
          <dgm:bulletEnabled val="1"/>
        </dgm:presLayoutVars>
      </dgm:prSet>
      <dgm:spPr/>
      <dgm:t>
        <a:bodyPr/>
        <a:lstStyle/>
        <a:p>
          <a:endParaRPr lang="en-US"/>
        </a:p>
      </dgm:t>
    </dgm:pt>
    <dgm:pt modelId="{1E0C7AC5-E558-4F59-83F1-692816AF1695}" type="pres">
      <dgm:prSet presAssocID="{F50F3195-2252-42B7-90F8-AC252C5953C6}" presName="desTx" presStyleLbl="alignAccFollowNode1" presStyleIdx="0" presStyleCnt="3">
        <dgm:presLayoutVars>
          <dgm:bulletEnabled val="1"/>
        </dgm:presLayoutVars>
      </dgm:prSet>
      <dgm:spPr/>
      <dgm:t>
        <a:bodyPr/>
        <a:lstStyle/>
        <a:p>
          <a:endParaRPr lang="en-US"/>
        </a:p>
      </dgm:t>
    </dgm:pt>
    <dgm:pt modelId="{BEC4B0CB-D21B-4D0F-9E36-014BA34CEFD5}" type="pres">
      <dgm:prSet presAssocID="{2D9C1CC9-01B5-4907-8DBE-9C742C238916}" presName="space" presStyleCnt="0"/>
      <dgm:spPr/>
    </dgm:pt>
    <dgm:pt modelId="{01307E4C-6BD0-4F1D-994D-48D8AA2FE496}" type="pres">
      <dgm:prSet presAssocID="{F5351268-BFD1-457F-B9E1-37A895C1E255}" presName="composite" presStyleCnt="0"/>
      <dgm:spPr/>
    </dgm:pt>
    <dgm:pt modelId="{CC5B3565-29B5-487B-B881-D6D1C73DA7ED}" type="pres">
      <dgm:prSet presAssocID="{F5351268-BFD1-457F-B9E1-37A895C1E255}" presName="parTx" presStyleLbl="alignNode1" presStyleIdx="1" presStyleCnt="3">
        <dgm:presLayoutVars>
          <dgm:chMax val="0"/>
          <dgm:chPref val="0"/>
          <dgm:bulletEnabled val="1"/>
        </dgm:presLayoutVars>
      </dgm:prSet>
      <dgm:spPr/>
      <dgm:t>
        <a:bodyPr/>
        <a:lstStyle/>
        <a:p>
          <a:endParaRPr lang="en-US"/>
        </a:p>
      </dgm:t>
    </dgm:pt>
    <dgm:pt modelId="{4A2BC5EF-DDA3-4990-B32F-17866D9EBA0F}" type="pres">
      <dgm:prSet presAssocID="{F5351268-BFD1-457F-B9E1-37A895C1E255}" presName="desTx" presStyleLbl="alignAccFollowNode1" presStyleIdx="1" presStyleCnt="3">
        <dgm:presLayoutVars>
          <dgm:bulletEnabled val="1"/>
        </dgm:presLayoutVars>
      </dgm:prSet>
      <dgm:spPr/>
      <dgm:t>
        <a:bodyPr/>
        <a:lstStyle/>
        <a:p>
          <a:endParaRPr lang="en-US"/>
        </a:p>
      </dgm:t>
    </dgm:pt>
    <dgm:pt modelId="{AB8999E0-D586-42AE-9C5A-34F06EF60BE5}" type="pres">
      <dgm:prSet presAssocID="{7EEDE4A7-F295-477C-AFC1-88ABC59BE8BA}" presName="space" presStyleCnt="0"/>
      <dgm:spPr/>
    </dgm:pt>
    <dgm:pt modelId="{270EE083-DD41-4F2D-B807-8B33D826B4D8}" type="pres">
      <dgm:prSet presAssocID="{16402C5A-F15A-430C-A082-B36DBDCE0595}" presName="composite" presStyleCnt="0"/>
      <dgm:spPr/>
    </dgm:pt>
    <dgm:pt modelId="{AD5E032F-BD1C-46A2-90BA-F3ACE6D53361}" type="pres">
      <dgm:prSet presAssocID="{16402C5A-F15A-430C-A082-B36DBDCE0595}" presName="parTx" presStyleLbl="alignNode1" presStyleIdx="2" presStyleCnt="3">
        <dgm:presLayoutVars>
          <dgm:chMax val="0"/>
          <dgm:chPref val="0"/>
          <dgm:bulletEnabled val="1"/>
        </dgm:presLayoutVars>
      </dgm:prSet>
      <dgm:spPr/>
      <dgm:t>
        <a:bodyPr/>
        <a:lstStyle/>
        <a:p>
          <a:endParaRPr lang="en-US"/>
        </a:p>
      </dgm:t>
    </dgm:pt>
    <dgm:pt modelId="{86AD73C0-EED9-4FB2-95FE-F49B7102D52E}" type="pres">
      <dgm:prSet presAssocID="{16402C5A-F15A-430C-A082-B36DBDCE0595}" presName="desTx" presStyleLbl="alignAccFollowNode1" presStyleIdx="2" presStyleCnt="3">
        <dgm:presLayoutVars>
          <dgm:bulletEnabled val="1"/>
        </dgm:presLayoutVars>
      </dgm:prSet>
      <dgm:spPr/>
      <dgm:t>
        <a:bodyPr/>
        <a:lstStyle/>
        <a:p>
          <a:endParaRPr lang="en-US"/>
        </a:p>
      </dgm:t>
    </dgm:pt>
  </dgm:ptLst>
  <dgm:cxnLst>
    <dgm:cxn modelId="{0853E854-90A9-4356-93FE-00ECFFB7D21E}" srcId="{F38314D6-3317-4B19-B3DE-131BB2941F0D}" destId="{F5351268-BFD1-457F-B9E1-37A895C1E255}" srcOrd="1" destOrd="0" parTransId="{196B6329-E32A-40DA-8ED6-6CE2C627BFAC}" sibTransId="{7EEDE4A7-F295-477C-AFC1-88ABC59BE8BA}"/>
    <dgm:cxn modelId="{6AFF923F-E17A-465F-8EC9-A7AD3C2ACEDF}" type="presOf" srcId="{AA69C943-F68C-4454-8FA2-B7DD202E2DCA}" destId="{4A2BC5EF-DDA3-4990-B32F-17866D9EBA0F}" srcOrd="0" destOrd="1" presId="urn:microsoft.com/office/officeart/2005/8/layout/hList1"/>
    <dgm:cxn modelId="{8DF1CC33-1CCA-4B08-9B70-77749A3ACA79}" srcId="{F38314D6-3317-4B19-B3DE-131BB2941F0D}" destId="{16402C5A-F15A-430C-A082-B36DBDCE0595}" srcOrd="2" destOrd="0" parTransId="{DF21283E-6C93-4F1F-A1BF-08661E95E37F}" sibTransId="{C92201EE-E8DE-4B40-8A9D-FE2D4522639A}"/>
    <dgm:cxn modelId="{311223C2-F907-47B6-8E83-90E4241FAE1C}" srcId="{F5351268-BFD1-457F-B9E1-37A895C1E255}" destId="{A4E1D5D8-1FA8-471A-B81F-839E32A41EE3}" srcOrd="0" destOrd="0" parTransId="{5D7DAB63-98D0-465D-B842-6558C060825A}" sibTransId="{637FA08B-674F-4DF8-B45E-9AEC69E95986}"/>
    <dgm:cxn modelId="{76CF7848-C510-4E88-96BB-1E45C46C7178}" srcId="{F5351268-BFD1-457F-B9E1-37A895C1E255}" destId="{AA69C943-F68C-4454-8FA2-B7DD202E2DCA}" srcOrd="1" destOrd="0" parTransId="{C4A6238D-F5B9-49D4-8618-683D8E2F0F3C}" sibTransId="{04CBBB6C-90DF-4F6C-9873-C2E8418F3FE8}"/>
    <dgm:cxn modelId="{48E60ACB-E62D-46FF-B645-564EB98BBB3F}" type="presOf" srcId="{ACCAFEC9-F6CC-4D49-ABE8-43C8EEE94FF5}" destId="{86AD73C0-EED9-4FB2-95FE-F49B7102D52E}" srcOrd="0" destOrd="0" presId="urn:microsoft.com/office/officeart/2005/8/layout/hList1"/>
    <dgm:cxn modelId="{744A4A12-4BFF-41EA-AE27-A3218F5B930B}" type="presOf" srcId="{F50F3195-2252-42B7-90F8-AC252C5953C6}" destId="{FE0E3FAA-9319-4BB4-BB13-FE97E0091CA4}" srcOrd="0" destOrd="0" presId="urn:microsoft.com/office/officeart/2005/8/layout/hList1"/>
    <dgm:cxn modelId="{8A7A07DF-BCC2-4247-8582-BCA861E31C96}" type="presOf" srcId="{F5351268-BFD1-457F-B9E1-37A895C1E255}" destId="{CC5B3565-29B5-487B-B881-D6D1C73DA7ED}" srcOrd="0" destOrd="0" presId="urn:microsoft.com/office/officeart/2005/8/layout/hList1"/>
    <dgm:cxn modelId="{0AD2D432-3B88-471E-A0C8-9AC813D35D4F}" srcId="{16402C5A-F15A-430C-A082-B36DBDCE0595}" destId="{3C4CE0D2-DA44-41C3-B5A9-CE0B4231304E}" srcOrd="1" destOrd="0" parTransId="{3C2BB73D-24EF-46EB-9079-F85FB2F8F49A}" sibTransId="{5C4C40C3-0523-4E68-88A4-DC0F61B7DA25}"/>
    <dgm:cxn modelId="{279A1D4D-1C16-4375-8FEA-AA3B2236465C}" type="presOf" srcId="{A4E1D5D8-1FA8-471A-B81F-839E32A41EE3}" destId="{4A2BC5EF-DDA3-4990-B32F-17866D9EBA0F}" srcOrd="0" destOrd="0" presId="urn:microsoft.com/office/officeart/2005/8/layout/hList1"/>
    <dgm:cxn modelId="{A9786668-4FA9-42E4-B1D5-A819314439B8}" type="presOf" srcId="{FE8F2731-19E4-4B3E-AFBA-9BE3D8B30D65}" destId="{1E0C7AC5-E558-4F59-83F1-692816AF1695}" srcOrd="0" destOrd="1" presId="urn:microsoft.com/office/officeart/2005/8/layout/hList1"/>
    <dgm:cxn modelId="{4335ED7C-7B41-4C52-8D10-6ADC86A4B7A7}" type="presOf" srcId="{F3F0ABF3-77CB-4C25-84AB-9355083C6F51}" destId="{1E0C7AC5-E558-4F59-83F1-692816AF1695}" srcOrd="0" destOrd="0" presId="urn:microsoft.com/office/officeart/2005/8/layout/hList1"/>
    <dgm:cxn modelId="{85C689F6-557E-4416-9E06-72C177AF6803}" type="presOf" srcId="{F38314D6-3317-4B19-B3DE-131BB2941F0D}" destId="{C3ACE3AA-E1F9-4C48-AFCF-F5F795AD142A}" srcOrd="0" destOrd="0" presId="urn:microsoft.com/office/officeart/2005/8/layout/hList1"/>
    <dgm:cxn modelId="{D45B5958-4AD5-48D4-B995-17B866E7E650}" type="presOf" srcId="{16402C5A-F15A-430C-A082-B36DBDCE0595}" destId="{AD5E032F-BD1C-46A2-90BA-F3ACE6D53361}" srcOrd="0" destOrd="0" presId="urn:microsoft.com/office/officeart/2005/8/layout/hList1"/>
    <dgm:cxn modelId="{FA7506F8-4609-461D-B5A8-1085B4A23E70}" srcId="{F50F3195-2252-42B7-90F8-AC252C5953C6}" destId="{FE8F2731-19E4-4B3E-AFBA-9BE3D8B30D65}" srcOrd="1" destOrd="0" parTransId="{A8BF1ABE-EEBC-4304-AA60-48DDFABE74D1}" sibTransId="{A6E323B5-4A5D-43BA-A22A-5F7EF6A082C8}"/>
    <dgm:cxn modelId="{5771B08D-F988-49A9-9EC6-5403C2A00F0A}" srcId="{16402C5A-F15A-430C-A082-B36DBDCE0595}" destId="{ACCAFEC9-F6CC-4D49-ABE8-43C8EEE94FF5}" srcOrd="0" destOrd="0" parTransId="{AD3D2446-9D6A-4040-9B6A-807E42B099D0}" sibTransId="{B687A2EC-DF44-4ED7-9CB6-21E10C64027D}"/>
    <dgm:cxn modelId="{A5FC265B-4216-41DE-AA22-0567D90C725E}" srcId="{F50F3195-2252-42B7-90F8-AC252C5953C6}" destId="{F3F0ABF3-77CB-4C25-84AB-9355083C6F51}" srcOrd="0" destOrd="0" parTransId="{03EE896D-2F0C-4ACB-95AE-50FE056B5081}" sibTransId="{0BC0A3D6-8126-4A9C-BC5F-1FB8641D7681}"/>
    <dgm:cxn modelId="{D72D45A3-3240-4EFA-A285-6B7F01E739F3}" srcId="{F38314D6-3317-4B19-B3DE-131BB2941F0D}" destId="{F50F3195-2252-42B7-90F8-AC252C5953C6}" srcOrd="0" destOrd="0" parTransId="{2323F37F-FE93-4F98-AC8F-558F430ABD4D}" sibTransId="{2D9C1CC9-01B5-4907-8DBE-9C742C238916}"/>
    <dgm:cxn modelId="{6F87A4AA-7C31-4A63-95F2-C4B18586601F}" type="presOf" srcId="{3C4CE0D2-DA44-41C3-B5A9-CE0B4231304E}" destId="{86AD73C0-EED9-4FB2-95FE-F49B7102D52E}" srcOrd="0" destOrd="1" presId="urn:microsoft.com/office/officeart/2005/8/layout/hList1"/>
    <dgm:cxn modelId="{A9BFBCEC-0D42-4B3F-AA96-29128D2B4AE6}" type="presParOf" srcId="{C3ACE3AA-E1F9-4C48-AFCF-F5F795AD142A}" destId="{4B4E9891-A0CD-48E8-9F8C-F1767AA8B3AF}" srcOrd="0" destOrd="0" presId="urn:microsoft.com/office/officeart/2005/8/layout/hList1"/>
    <dgm:cxn modelId="{DF0E810E-10D3-4748-9CCA-781A6780BCC2}" type="presParOf" srcId="{4B4E9891-A0CD-48E8-9F8C-F1767AA8B3AF}" destId="{FE0E3FAA-9319-4BB4-BB13-FE97E0091CA4}" srcOrd="0" destOrd="0" presId="urn:microsoft.com/office/officeart/2005/8/layout/hList1"/>
    <dgm:cxn modelId="{97971FAE-A1A1-4264-80E6-EEB1459EDF66}" type="presParOf" srcId="{4B4E9891-A0CD-48E8-9F8C-F1767AA8B3AF}" destId="{1E0C7AC5-E558-4F59-83F1-692816AF1695}" srcOrd="1" destOrd="0" presId="urn:microsoft.com/office/officeart/2005/8/layout/hList1"/>
    <dgm:cxn modelId="{69FB5E25-6C75-4B71-8FC8-9EAF9A43E44E}" type="presParOf" srcId="{C3ACE3AA-E1F9-4C48-AFCF-F5F795AD142A}" destId="{BEC4B0CB-D21B-4D0F-9E36-014BA34CEFD5}" srcOrd="1" destOrd="0" presId="urn:microsoft.com/office/officeart/2005/8/layout/hList1"/>
    <dgm:cxn modelId="{1AA8B22A-0813-4CCA-8C51-96803B9B7494}" type="presParOf" srcId="{C3ACE3AA-E1F9-4C48-AFCF-F5F795AD142A}" destId="{01307E4C-6BD0-4F1D-994D-48D8AA2FE496}" srcOrd="2" destOrd="0" presId="urn:microsoft.com/office/officeart/2005/8/layout/hList1"/>
    <dgm:cxn modelId="{C25E8E31-9579-45E7-B5FE-EB33DB56365C}" type="presParOf" srcId="{01307E4C-6BD0-4F1D-994D-48D8AA2FE496}" destId="{CC5B3565-29B5-487B-B881-D6D1C73DA7ED}" srcOrd="0" destOrd="0" presId="urn:microsoft.com/office/officeart/2005/8/layout/hList1"/>
    <dgm:cxn modelId="{CEC1BF2D-FCAE-4E7A-8E8C-46367C064CB0}" type="presParOf" srcId="{01307E4C-6BD0-4F1D-994D-48D8AA2FE496}" destId="{4A2BC5EF-DDA3-4990-B32F-17866D9EBA0F}" srcOrd="1" destOrd="0" presId="urn:microsoft.com/office/officeart/2005/8/layout/hList1"/>
    <dgm:cxn modelId="{6A675FE0-8E7C-4ACA-A8D3-1DB34BBE69D5}" type="presParOf" srcId="{C3ACE3AA-E1F9-4C48-AFCF-F5F795AD142A}" destId="{AB8999E0-D586-42AE-9C5A-34F06EF60BE5}" srcOrd="3" destOrd="0" presId="urn:microsoft.com/office/officeart/2005/8/layout/hList1"/>
    <dgm:cxn modelId="{80F92E0F-EB41-4CD0-A501-EA84F9183CE8}" type="presParOf" srcId="{C3ACE3AA-E1F9-4C48-AFCF-F5F795AD142A}" destId="{270EE083-DD41-4F2D-B807-8B33D826B4D8}" srcOrd="4" destOrd="0" presId="urn:microsoft.com/office/officeart/2005/8/layout/hList1"/>
    <dgm:cxn modelId="{26D243D5-EF97-4B60-A98B-17AE4529F1B9}" type="presParOf" srcId="{270EE083-DD41-4F2D-B807-8B33D826B4D8}" destId="{AD5E032F-BD1C-46A2-90BA-F3ACE6D53361}" srcOrd="0" destOrd="0" presId="urn:microsoft.com/office/officeart/2005/8/layout/hList1"/>
    <dgm:cxn modelId="{A8B3EF32-DFAA-49A0-9E9B-1EFC902DD934}" type="presParOf" srcId="{270EE083-DD41-4F2D-B807-8B33D826B4D8}" destId="{86AD73C0-EED9-4FB2-95FE-F49B7102D52E}" srcOrd="1" destOrd="0" presId="urn:microsoft.com/office/officeart/2005/8/layout/h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2DD3DF5-D285-4B75-A484-168142E9364F}" type="doc">
      <dgm:prSet loTypeId="urn:microsoft.com/office/officeart/2005/8/layout/hList1" loCatId="list" qsTypeId="urn:microsoft.com/office/officeart/2005/8/quickstyle/simple1#17" qsCatId="simple" csTypeId="urn:microsoft.com/office/officeart/2005/8/colors/accent1_2#17" csCatId="accent1" phldr="1"/>
      <dgm:spPr/>
      <dgm:t>
        <a:bodyPr/>
        <a:lstStyle/>
        <a:p>
          <a:endParaRPr lang="en-US"/>
        </a:p>
      </dgm:t>
    </dgm:pt>
    <dgm:pt modelId="{885E0CAB-6F7F-4C31-AA80-41148AF3D4E3}">
      <dgm:prSet phldrT="[Text]" custT="1"/>
      <dgm:spPr/>
      <dgm:t>
        <a:bodyPr/>
        <a:lstStyle/>
        <a:p>
          <a:r>
            <a:rPr lang="en-US" sz="3600" dirty="0" smtClean="0"/>
            <a:t>Paris</a:t>
          </a:r>
          <a:endParaRPr lang="en-US" sz="3600" dirty="0"/>
        </a:p>
      </dgm:t>
    </dgm:pt>
    <dgm:pt modelId="{AD0607B3-E670-4927-B778-5A3E4FE94353}" type="parTrans" cxnId="{B7166C0B-45F6-4D7C-848A-6940B8E46326}">
      <dgm:prSet/>
      <dgm:spPr/>
      <dgm:t>
        <a:bodyPr/>
        <a:lstStyle/>
        <a:p>
          <a:endParaRPr lang="en-US"/>
        </a:p>
      </dgm:t>
    </dgm:pt>
    <dgm:pt modelId="{EB3828EC-1A3B-48AB-924D-D15A44B62643}" type="sibTrans" cxnId="{B7166C0B-45F6-4D7C-848A-6940B8E46326}">
      <dgm:prSet/>
      <dgm:spPr/>
      <dgm:t>
        <a:bodyPr/>
        <a:lstStyle/>
        <a:p>
          <a:endParaRPr lang="en-US"/>
        </a:p>
      </dgm:t>
    </dgm:pt>
    <dgm:pt modelId="{B901298F-04D2-4F89-94A8-B215375BC8CA}">
      <dgm:prSet phldrT="[Text]"/>
      <dgm:spPr/>
      <dgm:t>
        <a:bodyPr/>
        <a:lstStyle/>
        <a:p>
          <a:r>
            <a:rPr lang="en-US" dirty="0" smtClean="0"/>
            <a:t>18</a:t>
          </a:r>
          <a:r>
            <a:rPr lang="en-US" baseline="30000" dirty="0" smtClean="0"/>
            <a:t>th</a:t>
          </a:r>
          <a:r>
            <a:rPr lang="en-US" dirty="0" smtClean="0"/>
            <a:t> century - 600,000 people</a:t>
          </a:r>
          <a:endParaRPr lang="en-US" dirty="0"/>
        </a:p>
      </dgm:t>
    </dgm:pt>
    <dgm:pt modelId="{6285D364-A617-4092-B9EF-F5FA2568DE53}" type="parTrans" cxnId="{C464CAF2-93AD-4B62-85C9-2C67E6C01E9D}">
      <dgm:prSet/>
      <dgm:spPr/>
      <dgm:t>
        <a:bodyPr/>
        <a:lstStyle/>
        <a:p>
          <a:endParaRPr lang="en-US"/>
        </a:p>
      </dgm:t>
    </dgm:pt>
    <dgm:pt modelId="{9628A032-3991-4070-909F-96062AC1C89F}" type="sibTrans" cxnId="{C464CAF2-93AD-4B62-85C9-2C67E6C01E9D}">
      <dgm:prSet/>
      <dgm:spPr/>
      <dgm:t>
        <a:bodyPr/>
        <a:lstStyle/>
        <a:p>
          <a:endParaRPr lang="en-US"/>
        </a:p>
      </dgm:t>
    </dgm:pt>
    <dgm:pt modelId="{9B7C50A4-504A-4DFC-985C-B48758AB89CE}">
      <dgm:prSet phldrT="[Text]" custT="1"/>
      <dgm:spPr/>
      <dgm:t>
        <a:bodyPr/>
        <a:lstStyle/>
        <a:p>
          <a:r>
            <a:rPr lang="en-US" sz="3600" dirty="0" smtClean="0"/>
            <a:t>London</a:t>
          </a:r>
          <a:endParaRPr lang="en-US" sz="3600" dirty="0"/>
        </a:p>
      </dgm:t>
    </dgm:pt>
    <dgm:pt modelId="{A4C236C4-7787-41E2-AD69-7B129AEC943D}" type="parTrans" cxnId="{8289EBD4-EC0C-4BF4-9FBA-782E8B7CD6B6}">
      <dgm:prSet/>
      <dgm:spPr/>
      <dgm:t>
        <a:bodyPr/>
        <a:lstStyle/>
        <a:p>
          <a:endParaRPr lang="en-US"/>
        </a:p>
      </dgm:t>
    </dgm:pt>
    <dgm:pt modelId="{E43D2717-6565-4B2B-980B-129B1E8ACFCF}" type="sibTrans" cxnId="{8289EBD4-EC0C-4BF4-9FBA-782E8B7CD6B6}">
      <dgm:prSet/>
      <dgm:spPr/>
      <dgm:t>
        <a:bodyPr/>
        <a:lstStyle/>
        <a:p>
          <a:endParaRPr lang="en-US"/>
        </a:p>
      </dgm:t>
    </dgm:pt>
    <dgm:pt modelId="{E71DB2F1-D309-4B76-B7B3-940E18EFF2F4}">
      <dgm:prSet phldrT="[Text]"/>
      <dgm:spPr/>
      <dgm:t>
        <a:bodyPr/>
        <a:lstStyle/>
        <a:p>
          <a:r>
            <a:rPr lang="en-US" dirty="0" smtClean="0"/>
            <a:t>18</a:t>
          </a:r>
          <a:r>
            <a:rPr lang="en-US" baseline="30000" dirty="0" smtClean="0"/>
            <a:t>th</a:t>
          </a:r>
          <a:r>
            <a:rPr lang="en-US" dirty="0" smtClean="0"/>
            <a:t> century – 500,000 people</a:t>
          </a:r>
          <a:endParaRPr lang="en-US" dirty="0"/>
        </a:p>
      </dgm:t>
    </dgm:pt>
    <dgm:pt modelId="{C5867350-A430-46F2-9580-A6CE9432B865}" type="parTrans" cxnId="{C4D73BD4-6841-427F-A686-F681BAEC2AD8}">
      <dgm:prSet/>
      <dgm:spPr/>
      <dgm:t>
        <a:bodyPr/>
        <a:lstStyle/>
        <a:p>
          <a:endParaRPr lang="en-US"/>
        </a:p>
      </dgm:t>
    </dgm:pt>
    <dgm:pt modelId="{D86CE8F8-6709-4D4C-8402-B06E6E27396C}" type="sibTrans" cxnId="{C4D73BD4-6841-427F-A686-F681BAEC2AD8}">
      <dgm:prSet/>
      <dgm:spPr/>
      <dgm:t>
        <a:bodyPr/>
        <a:lstStyle/>
        <a:p>
          <a:endParaRPr lang="en-US"/>
        </a:p>
      </dgm:t>
    </dgm:pt>
    <dgm:pt modelId="{59832493-FC67-4E02-9640-6253FB36D3FA}">
      <dgm:prSet phldrT="[Text]"/>
      <dgm:spPr/>
      <dgm:t>
        <a:bodyPr/>
        <a:lstStyle/>
        <a:p>
          <a:r>
            <a:rPr lang="en-US" dirty="0" smtClean="0"/>
            <a:t>Circa 1900 – over 6,200,000 in the London urban area</a:t>
          </a:r>
          <a:endParaRPr lang="en-US" dirty="0"/>
        </a:p>
      </dgm:t>
    </dgm:pt>
    <dgm:pt modelId="{C9F44E33-F68F-433C-9AAB-1FCDE1907754}" type="parTrans" cxnId="{186E91E2-08F3-4AA9-A07C-59EE512C71F9}">
      <dgm:prSet/>
      <dgm:spPr/>
      <dgm:t>
        <a:bodyPr/>
        <a:lstStyle/>
        <a:p>
          <a:endParaRPr lang="en-US"/>
        </a:p>
      </dgm:t>
    </dgm:pt>
    <dgm:pt modelId="{EA700D56-C330-44C5-BCC8-AF9067E622F2}" type="sibTrans" cxnId="{186E91E2-08F3-4AA9-A07C-59EE512C71F9}">
      <dgm:prSet/>
      <dgm:spPr/>
      <dgm:t>
        <a:bodyPr/>
        <a:lstStyle/>
        <a:p>
          <a:endParaRPr lang="en-US"/>
        </a:p>
      </dgm:t>
    </dgm:pt>
    <dgm:pt modelId="{EA50A179-1641-41EC-ABCE-A004AB44DA84}">
      <dgm:prSet phldrT="[Text]"/>
      <dgm:spPr/>
      <dgm:t>
        <a:bodyPr/>
        <a:lstStyle/>
        <a:p>
          <a:r>
            <a:rPr lang="en-US" dirty="0" smtClean="0"/>
            <a:t>Circa 1900 – over 2,714,000 in the Paris urban area</a:t>
          </a:r>
          <a:endParaRPr lang="en-US" dirty="0"/>
        </a:p>
      </dgm:t>
    </dgm:pt>
    <dgm:pt modelId="{BD5B1A73-6A4F-4C15-B5B8-2BB34AE57CEF}" type="parTrans" cxnId="{5F7EA670-FBF2-4D18-BDBD-FF265B3B6DFA}">
      <dgm:prSet/>
      <dgm:spPr/>
      <dgm:t>
        <a:bodyPr/>
        <a:lstStyle/>
        <a:p>
          <a:endParaRPr lang="en-US"/>
        </a:p>
      </dgm:t>
    </dgm:pt>
    <dgm:pt modelId="{A99693B9-FE95-4548-9CBF-0D4BC6AA71D3}" type="sibTrans" cxnId="{5F7EA670-FBF2-4D18-BDBD-FF265B3B6DFA}">
      <dgm:prSet/>
      <dgm:spPr/>
      <dgm:t>
        <a:bodyPr/>
        <a:lstStyle/>
        <a:p>
          <a:endParaRPr lang="en-US"/>
        </a:p>
      </dgm:t>
    </dgm:pt>
    <dgm:pt modelId="{FF63E873-4C96-4FA2-966F-EBA175A45806}">
      <dgm:prSet phldrT="[Text]"/>
      <dgm:spPr/>
      <dgm:t>
        <a:bodyPr/>
        <a:lstStyle/>
        <a:p>
          <a:r>
            <a:rPr lang="en-US" dirty="0" smtClean="0"/>
            <a:t>Circa 2000 – over 11,000,000 in the Paris urban area</a:t>
          </a:r>
          <a:endParaRPr lang="en-US" dirty="0"/>
        </a:p>
      </dgm:t>
    </dgm:pt>
    <dgm:pt modelId="{E0E1C55D-3000-4190-8612-5C40F264DE30}" type="parTrans" cxnId="{D87AC48A-75D6-4264-885F-3F8FB7F0582C}">
      <dgm:prSet/>
      <dgm:spPr/>
      <dgm:t>
        <a:bodyPr/>
        <a:lstStyle/>
        <a:p>
          <a:endParaRPr lang="en-US"/>
        </a:p>
      </dgm:t>
    </dgm:pt>
    <dgm:pt modelId="{13639942-D599-40AE-9CBC-A86877B8C1B9}" type="sibTrans" cxnId="{D87AC48A-75D6-4264-885F-3F8FB7F0582C}">
      <dgm:prSet/>
      <dgm:spPr/>
      <dgm:t>
        <a:bodyPr/>
        <a:lstStyle/>
        <a:p>
          <a:endParaRPr lang="en-US"/>
        </a:p>
      </dgm:t>
    </dgm:pt>
    <dgm:pt modelId="{1DEF0560-9EFF-4AE7-9110-8A2EEDEFDFD3}">
      <dgm:prSet phldrT="[Text]"/>
      <dgm:spPr/>
      <dgm:t>
        <a:bodyPr/>
        <a:lstStyle/>
        <a:p>
          <a:r>
            <a:rPr lang="en-US" dirty="0" smtClean="0"/>
            <a:t>Circa 2000 -  over 7,100,000 in the London urban area</a:t>
          </a:r>
          <a:endParaRPr lang="en-US" dirty="0"/>
        </a:p>
      </dgm:t>
    </dgm:pt>
    <dgm:pt modelId="{26B04611-476B-4B58-9C0F-C8E589AAFA2A}" type="parTrans" cxnId="{E43E4FDA-DD81-4025-89D8-320BC9C32F77}">
      <dgm:prSet/>
      <dgm:spPr/>
      <dgm:t>
        <a:bodyPr/>
        <a:lstStyle/>
        <a:p>
          <a:endParaRPr lang="en-US"/>
        </a:p>
      </dgm:t>
    </dgm:pt>
    <dgm:pt modelId="{28CFE13B-25DF-465C-8B5E-B8AE18F178FA}" type="sibTrans" cxnId="{E43E4FDA-DD81-4025-89D8-320BC9C32F77}">
      <dgm:prSet/>
      <dgm:spPr/>
      <dgm:t>
        <a:bodyPr/>
        <a:lstStyle/>
        <a:p>
          <a:endParaRPr lang="en-US"/>
        </a:p>
      </dgm:t>
    </dgm:pt>
    <dgm:pt modelId="{3325A248-96EB-4708-A1B7-57FA5976C8C1}" type="pres">
      <dgm:prSet presAssocID="{92DD3DF5-D285-4B75-A484-168142E9364F}" presName="Name0" presStyleCnt="0">
        <dgm:presLayoutVars>
          <dgm:dir/>
          <dgm:animLvl val="lvl"/>
          <dgm:resizeHandles val="exact"/>
        </dgm:presLayoutVars>
      </dgm:prSet>
      <dgm:spPr/>
      <dgm:t>
        <a:bodyPr/>
        <a:lstStyle/>
        <a:p>
          <a:endParaRPr lang="en-US"/>
        </a:p>
      </dgm:t>
    </dgm:pt>
    <dgm:pt modelId="{47379FBE-8A0A-4D15-91C1-B357921D2E79}" type="pres">
      <dgm:prSet presAssocID="{885E0CAB-6F7F-4C31-AA80-41148AF3D4E3}" presName="composite" presStyleCnt="0"/>
      <dgm:spPr/>
    </dgm:pt>
    <dgm:pt modelId="{A48B6DFD-8B53-4D67-A5CA-175551DD37CC}" type="pres">
      <dgm:prSet presAssocID="{885E0CAB-6F7F-4C31-AA80-41148AF3D4E3}" presName="parTx" presStyleLbl="alignNode1" presStyleIdx="0" presStyleCnt="2">
        <dgm:presLayoutVars>
          <dgm:chMax val="0"/>
          <dgm:chPref val="0"/>
          <dgm:bulletEnabled val="1"/>
        </dgm:presLayoutVars>
      </dgm:prSet>
      <dgm:spPr/>
      <dgm:t>
        <a:bodyPr/>
        <a:lstStyle/>
        <a:p>
          <a:endParaRPr lang="en-US"/>
        </a:p>
      </dgm:t>
    </dgm:pt>
    <dgm:pt modelId="{4F25FC5D-9AFA-453F-8F94-E1CD8B060239}" type="pres">
      <dgm:prSet presAssocID="{885E0CAB-6F7F-4C31-AA80-41148AF3D4E3}" presName="desTx" presStyleLbl="alignAccFollowNode1" presStyleIdx="0" presStyleCnt="2">
        <dgm:presLayoutVars>
          <dgm:bulletEnabled val="1"/>
        </dgm:presLayoutVars>
      </dgm:prSet>
      <dgm:spPr/>
      <dgm:t>
        <a:bodyPr/>
        <a:lstStyle/>
        <a:p>
          <a:endParaRPr lang="en-US"/>
        </a:p>
      </dgm:t>
    </dgm:pt>
    <dgm:pt modelId="{5BF0D096-1234-4D8E-A178-10F92AC87314}" type="pres">
      <dgm:prSet presAssocID="{EB3828EC-1A3B-48AB-924D-D15A44B62643}" presName="space" presStyleCnt="0"/>
      <dgm:spPr/>
    </dgm:pt>
    <dgm:pt modelId="{979E47FE-6699-4DF2-A6DF-B1D9FB49EB8D}" type="pres">
      <dgm:prSet presAssocID="{9B7C50A4-504A-4DFC-985C-B48758AB89CE}" presName="composite" presStyleCnt="0"/>
      <dgm:spPr/>
    </dgm:pt>
    <dgm:pt modelId="{FCB0687F-B323-4DD4-8EF5-DE2BE433C778}" type="pres">
      <dgm:prSet presAssocID="{9B7C50A4-504A-4DFC-985C-B48758AB89CE}" presName="parTx" presStyleLbl="alignNode1" presStyleIdx="1" presStyleCnt="2">
        <dgm:presLayoutVars>
          <dgm:chMax val="0"/>
          <dgm:chPref val="0"/>
          <dgm:bulletEnabled val="1"/>
        </dgm:presLayoutVars>
      </dgm:prSet>
      <dgm:spPr/>
      <dgm:t>
        <a:bodyPr/>
        <a:lstStyle/>
        <a:p>
          <a:endParaRPr lang="en-US"/>
        </a:p>
      </dgm:t>
    </dgm:pt>
    <dgm:pt modelId="{ED303111-58CB-4231-B7FC-3C3A40B706ED}" type="pres">
      <dgm:prSet presAssocID="{9B7C50A4-504A-4DFC-985C-B48758AB89CE}" presName="desTx" presStyleLbl="alignAccFollowNode1" presStyleIdx="1" presStyleCnt="2">
        <dgm:presLayoutVars>
          <dgm:bulletEnabled val="1"/>
        </dgm:presLayoutVars>
      </dgm:prSet>
      <dgm:spPr/>
      <dgm:t>
        <a:bodyPr/>
        <a:lstStyle/>
        <a:p>
          <a:endParaRPr lang="en-US"/>
        </a:p>
      </dgm:t>
    </dgm:pt>
  </dgm:ptLst>
  <dgm:cxnLst>
    <dgm:cxn modelId="{30045CFD-87CE-4D1A-A201-A3FB3645C0B5}" type="presOf" srcId="{FF63E873-4C96-4FA2-966F-EBA175A45806}" destId="{4F25FC5D-9AFA-453F-8F94-E1CD8B060239}" srcOrd="0" destOrd="2" presId="urn:microsoft.com/office/officeart/2005/8/layout/hList1"/>
    <dgm:cxn modelId="{C464CAF2-93AD-4B62-85C9-2C67E6C01E9D}" srcId="{885E0CAB-6F7F-4C31-AA80-41148AF3D4E3}" destId="{B901298F-04D2-4F89-94A8-B215375BC8CA}" srcOrd="0" destOrd="0" parTransId="{6285D364-A617-4092-B9EF-F5FA2568DE53}" sibTransId="{9628A032-3991-4070-909F-96062AC1C89F}"/>
    <dgm:cxn modelId="{1BF24C5C-F862-4F22-8DAF-47D8290E134E}" type="presOf" srcId="{885E0CAB-6F7F-4C31-AA80-41148AF3D4E3}" destId="{A48B6DFD-8B53-4D67-A5CA-175551DD37CC}" srcOrd="0" destOrd="0" presId="urn:microsoft.com/office/officeart/2005/8/layout/hList1"/>
    <dgm:cxn modelId="{D4CBF605-49DD-45A6-803B-6B7CCA17D453}" type="presOf" srcId="{9B7C50A4-504A-4DFC-985C-B48758AB89CE}" destId="{FCB0687F-B323-4DD4-8EF5-DE2BE433C778}" srcOrd="0" destOrd="0" presId="urn:microsoft.com/office/officeart/2005/8/layout/hList1"/>
    <dgm:cxn modelId="{D55FE2C0-AA24-40B2-8C90-AAE86FFEEC8E}" type="presOf" srcId="{1DEF0560-9EFF-4AE7-9110-8A2EEDEFDFD3}" destId="{ED303111-58CB-4231-B7FC-3C3A40B706ED}" srcOrd="0" destOrd="2" presId="urn:microsoft.com/office/officeart/2005/8/layout/hList1"/>
    <dgm:cxn modelId="{BF5226A6-BFAA-459B-87B6-B0769BAE2E39}" type="presOf" srcId="{EA50A179-1641-41EC-ABCE-A004AB44DA84}" destId="{4F25FC5D-9AFA-453F-8F94-E1CD8B060239}" srcOrd="0" destOrd="1" presId="urn:microsoft.com/office/officeart/2005/8/layout/hList1"/>
    <dgm:cxn modelId="{B7166C0B-45F6-4D7C-848A-6940B8E46326}" srcId="{92DD3DF5-D285-4B75-A484-168142E9364F}" destId="{885E0CAB-6F7F-4C31-AA80-41148AF3D4E3}" srcOrd="0" destOrd="0" parTransId="{AD0607B3-E670-4927-B778-5A3E4FE94353}" sibTransId="{EB3828EC-1A3B-48AB-924D-D15A44B62643}"/>
    <dgm:cxn modelId="{D87AC48A-75D6-4264-885F-3F8FB7F0582C}" srcId="{885E0CAB-6F7F-4C31-AA80-41148AF3D4E3}" destId="{FF63E873-4C96-4FA2-966F-EBA175A45806}" srcOrd="2" destOrd="0" parTransId="{E0E1C55D-3000-4190-8612-5C40F264DE30}" sibTransId="{13639942-D599-40AE-9CBC-A86877B8C1B9}"/>
    <dgm:cxn modelId="{186E91E2-08F3-4AA9-A07C-59EE512C71F9}" srcId="{9B7C50A4-504A-4DFC-985C-B48758AB89CE}" destId="{59832493-FC67-4E02-9640-6253FB36D3FA}" srcOrd="1" destOrd="0" parTransId="{C9F44E33-F68F-433C-9AAB-1FCDE1907754}" sibTransId="{EA700D56-C330-44C5-BCC8-AF9067E622F2}"/>
    <dgm:cxn modelId="{F0625424-CE10-4F0B-A674-ED4DBE5CE4AB}" type="presOf" srcId="{92DD3DF5-D285-4B75-A484-168142E9364F}" destId="{3325A248-96EB-4708-A1B7-57FA5976C8C1}" srcOrd="0" destOrd="0" presId="urn:microsoft.com/office/officeart/2005/8/layout/hList1"/>
    <dgm:cxn modelId="{C44B391E-C3EB-4951-B6D1-47082B30D822}" type="presOf" srcId="{59832493-FC67-4E02-9640-6253FB36D3FA}" destId="{ED303111-58CB-4231-B7FC-3C3A40B706ED}" srcOrd="0" destOrd="1" presId="urn:microsoft.com/office/officeart/2005/8/layout/hList1"/>
    <dgm:cxn modelId="{8289EBD4-EC0C-4BF4-9FBA-782E8B7CD6B6}" srcId="{92DD3DF5-D285-4B75-A484-168142E9364F}" destId="{9B7C50A4-504A-4DFC-985C-B48758AB89CE}" srcOrd="1" destOrd="0" parTransId="{A4C236C4-7787-41E2-AD69-7B129AEC943D}" sibTransId="{E43D2717-6565-4B2B-980B-129B1E8ACFCF}"/>
    <dgm:cxn modelId="{21BC14DF-3FE2-4A7E-AACB-BBC17585C0B2}" type="presOf" srcId="{E71DB2F1-D309-4B76-B7B3-940E18EFF2F4}" destId="{ED303111-58CB-4231-B7FC-3C3A40B706ED}" srcOrd="0" destOrd="0" presId="urn:microsoft.com/office/officeart/2005/8/layout/hList1"/>
    <dgm:cxn modelId="{C4D73BD4-6841-427F-A686-F681BAEC2AD8}" srcId="{9B7C50A4-504A-4DFC-985C-B48758AB89CE}" destId="{E71DB2F1-D309-4B76-B7B3-940E18EFF2F4}" srcOrd="0" destOrd="0" parTransId="{C5867350-A430-46F2-9580-A6CE9432B865}" sibTransId="{D86CE8F8-6709-4D4C-8402-B06E6E27396C}"/>
    <dgm:cxn modelId="{E43E4FDA-DD81-4025-89D8-320BC9C32F77}" srcId="{9B7C50A4-504A-4DFC-985C-B48758AB89CE}" destId="{1DEF0560-9EFF-4AE7-9110-8A2EEDEFDFD3}" srcOrd="2" destOrd="0" parTransId="{26B04611-476B-4B58-9C0F-C8E589AAFA2A}" sibTransId="{28CFE13B-25DF-465C-8B5E-B8AE18F178FA}"/>
    <dgm:cxn modelId="{641BA442-F21F-465A-B4F5-FE36B21C352E}" type="presOf" srcId="{B901298F-04D2-4F89-94A8-B215375BC8CA}" destId="{4F25FC5D-9AFA-453F-8F94-E1CD8B060239}" srcOrd="0" destOrd="0" presId="urn:microsoft.com/office/officeart/2005/8/layout/hList1"/>
    <dgm:cxn modelId="{5F7EA670-FBF2-4D18-BDBD-FF265B3B6DFA}" srcId="{885E0CAB-6F7F-4C31-AA80-41148AF3D4E3}" destId="{EA50A179-1641-41EC-ABCE-A004AB44DA84}" srcOrd="1" destOrd="0" parTransId="{BD5B1A73-6A4F-4C15-B5B8-2BB34AE57CEF}" sibTransId="{A99693B9-FE95-4548-9CBF-0D4BC6AA71D3}"/>
    <dgm:cxn modelId="{1D986064-32EB-4886-8224-B7D0B47B4D3A}" type="presParOf" srcId="{3325A248-96EB-4708-A1B7-57FA5976C8C1}" destId="{47379FBE-8A0A-4D15-91C1-B357921D2E79}" srcOrd="0" destOrd="0" presId="urn:microsoft.com/office/officeart/2005/8/layout/hList1"/>
    <dgm:cxn modelId="{1C14C5DE-D495-4FD7-BAA5-25BCF82E1849}" type="presParOf" srcId="{47379FBE-8A0A-4D15-91C1-B357921D2E79}" destId="{A48B6DFD-8B53-4D67-A5CA-175551DD37CC}" srcOrd="0" destOrd="0" presId="urn:microsoft.com/office/officeart/2005/8/layout/hList1"/>
    <dgm:cxn modelId="{F8E54595-455B-4392-96B9-4EB045C34D60}" type="presParOf" srcId="{47379FBE-8A0A-4D15-91C1-B357921D2E79}" destId="{4F25FC5D-9AFA-453F-8F94-E1CD8B060239}" srcOrd="1" destOrd="0" presId="urn:microsoft.com/office/officeart/2005/8/layout/hList1"/>
    <dgm:cxn modelId="{4A1AD799-D455-4146-B4B3-855114CAAF16}" type="presParOf" srcId="{3325A248-96EB-4708-A1B7-57FA5976C8C1}" destId="{5BF0D096-1234-4D8E-A178-10F92AC87314}" srcOrd="1" destOrd="0" presId="urn:microsoft.com/office/officeart/2005/8/layout/hList1"/>
    <dgm:cxn modelId="{CCAAB13E-FA06-40A0-9252-A53E559CC34D}" type="presParOf" srcId="{3325A248-96EB-4708-A1B7-57FA5976C8C1}" destId="{979E47FE-6699-4DF2-A6DF-B1D9FB49EB8D}" srcOrd="2" destOrd="0" presId="urn:microsoft.com/office/officeart/2005/8/layout/hList1"/>
    <dgm:cxn modelId="{857D9754-347B-4240-93EA-467A6BD4670E}" type="presParOf" srcId="{979E47FE-6699-4DF2-A6DF-B1D9FB49EB8D}" destId="{FCB0687F-B323-4DD4-8EF5-DE2BE433C778}" srcOrd="0" destOrd="0" presId="urn:microsoft.com/office/officeart/2005/8/layout/hList1"/>
    <dgm:cxn modelId="{D8475B78-AD0A-4F78-96DD-295E32CA4D9B}" type="presParOf" srcId="{979E47FE-6699-4DF2-A6DF-B1D9FB49EB8D}" destId="{ED303111-58CB-4231-B7FC-3C3A40B706ED}"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8125CB60-57E8-4458-ADB7-CFB55B34C8AC}" type="doc">
      <dgm:prSet loTypeId="urn:microsoft.com/office/officeart/2005/8/layout/hList1" loCatId="list" qsTypeId="urn:microsoft.com/office/officeart/2005/8/quickstyle/simple1#18" qsCatId="simple" csTypeId="urn:microsoft.com/office/officeart/2005/8/colors/accent1_2#18" csCatId="accent1" phldr="1"/>
      <dgm:spPr/>
      <dgm:t>
        <a:bodyPr/>
        <a:lstStyle/>
        <a:p>
          <a:endParaRPr lang="en-US"/>
        </a:p>
      </dgm:t>
    </dgm:pt>
    <dgm:pt modelId="{F940F401-84B9-438E-97C7-898FD40FFFC7}">
      <dgm:prSet phldrT="[Text]" custT="1"/>
      <dgm:spPr/>
      <dgm:t>
        <a:bodyPr/>
        <a:lstStyle/>
        <a:p>
          <a:r>
            <a:rPr lang="en-US" sz="3200" b="1" dirty="0" smtClean="0"/>
            <a:t>Liverpool</a:t>
          </a:r>
          <a:endParaRPr lang="en-US" sz="3200" b="1" dirty="0"/>
        </a:p>
      </dgm:t>
    </dgm:pt>
    <dgm:pt modelId="{74DF9292-CECA-445E-94D0-8E589E722F5A}" type="parTrans" cxnId="{3A3AEE3B-62E9-4837-A3FE-4E514F1CC81E}">
      <dgm:prSet/>
      <dgm:spPr/>
      <dgm:t>
        <a:bodyPr/>
        <a:lstStyle/>
        <a:p>
          <a:endParaRPr lang="en-US"/>
        </a:p>
      </dgm:t>
    </dgm:pt>
    <dgm:pt modelId="{DCB2BD85-030D-4C28-B356-DA6C63FAE366}" type="sibTrans" cxnId="{3A3AEE3B-62E9-4837-A3FE-4E514F1CC81E}">
      <dgm:prSet/>
      <dgm:spPr/>
      <dgm:t>
        <a:bodyPr/>
        <a:lstStyle/>
        <a:p>
          <a:endParaRPr lang="en-US"/>
        </a:p>
      </dgm:t>
    </dgm:pt>
    <dgm:pt modelId="{60DFB8ED-1C40-42A0-8ABC-F000B3DBA6B3}">
      <dgm:prSet phldrT="[Text]"/>
      <dgm:spPr/>
      <dgm:t>
        <a:bodyPr/>
        <a:lstStyle/>
        <a:p>
          <a:r>
            <a:rPr lang="en-US" dirty="0" smtClean="0"/>
            <a:t>1800 – population under 100,000</a:t>
          </a:r>
          <a:endParaRPr lang="en-US" dirty="0"/>
        </a:p>
      </dgm:t>
    </dgm:pt>
    <dgm:pt modelId="{777B9B2D-2B0D-4153-A549-6D08E8EE3AD9}" type="parTrans" cxnId="{A28E291B-C0FE-48A6-BD94-E5423C6C052B}">
      <dgm:prSet/>
      <dgm:spPr/>
      <dgm:t>
        <a:bodyPr/>
        <a:lstStyle/>
        <a:p>
          <a:endParaRPr lang="en-US"/>
        </a:p>
      </dgm:t>
    </dgm:pt>
    <dgm:pt modelId="{D823E3DC-CA22-4F81-B174-3F537C34BBB2}" type="sibTrans" cxnId="{A28E291B-C0FE-48A6-BD94-E5423C6C052B}">
      <dgm:prSet/>
      <dgm:spPr/>
      <dgm:t>
        <a:bodyPr/>
        <a:lstStyle/>
        <a:p>
          <a:endParaRPr lang="en-US"/>
        </a:p>
      </dgm:t>
    </dgm:pt>
    <dgm:pt modelId="{AECF84BB-CF12-40B3-BE7A-74373636CCCA}">
      <dgm:prSet phldrT="[Text]"/>
      <dgm:spPr/>
      <dgm:t>
        <a:bodyPr/>
        <a:lstStyle/>
        <a:p>
          <a:r>
            <a:rPr lang="en-US" dirty="0" smtClean="0"/>
            <a:t>Major British port city which grew during the Industrial Revolution</a:t>
          </a:r>
          <a:endParaRPr lang="en-US" dirty="0"/>
        </a:p>
      </dgm:t>
    </dgm:pt>
    <dgm:pt modelId="{4A281FFB-13BF-415F-A9FF-F7B13A8E0BD6}" type="parTrans" cxnId="{B6E20270-C72A-46AB-9BA0-B8DB01394A77}">
      <dgm:prSet/>
      <dgm:spPr/>
      <dgm:t>
        <a:bodyPr/>
        <a:lstStyle/>
        <a:p>
          <a:endParaRPr lang="en-US"/>
        </a:p>
      </dgm:t>
    </dgm:pt>
    <dgm:pt modelId="{B2E964FC-2CB5-41AA-9692-DD9BA63983E9}" type="sibTrans" cxnId="{B6E20270-C72A-46AB-9BA0-B8DB01394A77}">
      <dgm:prSet/>
      <dgm:spPr/>
      <dgm:t>
        <a:bodyPr/>
        <a:lstStyle/>
        <a:p>
          <a:endParaRPr lang="en-US"/>
        </a:p>
      </dgm:t>
    </dgm:pt>
    <dgm:pt modelId="{8590DBC2-AD34-40E1-BB1A-2CB021C0DEF2}">
      <dgm:prSet phldrT="[Text]" custT="1"/>
      <dgm:spPr/>
      <dgm:t>
        <a:bodyPr/>
        <a:lstStyle/>
        <a:p>
          <a:r>
            <a:rPr lang="en-US" sz="3200" b="1" dirty="0" smtClean="0"/>
            <a:t>Manchester</a:t>
          </a:r>
          <a:endParaRPr lang="en-US" sz="3200" b="1" dirty="0"/>
        </a:p>
      </dgm:t>
    </dgm:pt>
    <dgm:pt modelId="{326FA806-2B80-48BE-B906-BFBC6D3BBD6D}" type="parTrans" cxnId="{5F87DF62-0546-4C18-A5ED-36614F240B14}">
      <dgm:prSet/>
      <dgm:spPr/>
      <dgm:t>
        <a:bodyPr/>
        <a:lstStyle/>
        <a:p>
          <a:endParaRPr lang="en-US"/>
        </a:p>
      </dgm:t>
    </dgm:pt>
    <dgm:pt modelId="{03771D54-CD18-48D6-A9E1-DA5F3B0EC99F}" type="sibTrans" cxnId="{5F87DF62-0546-4C18-A5ED-36614F240B14}">
      <dgm:prSet/>
      <dgm:spPr/>
      <dgm:t>
        <a:bodyPr/>
        <a:lstStyle/>
        <a:p>
          <a:endParaRPr lang="en-US"/>
        </a:p>
      </dgm:t>
    </dgm:pt>
    <dgm:pt modelId="{1753AF8D-1EA5-410A-BD4D-BA9A83D37C9B}">
      <dgm:prSet phldrT="[Text]"/>
      <dgm:spPr/>
      <dgm:t>
        <a:bodyPr/>
        <a:lstStyle/>
        <a:p>
          <a:r>
            <a:rPr lang="en-US" dirty="0" smtClean="0"/>
            <a:t>1800 – population circa 328,000</a:t>
          </a:r>
          <a:endParaRPr lang="en-US" dirty="0"/>
        </a:p>
      </dgm:t>
    </dgm:pt>
    <dgm:pt modelId="{AD0006E4-12DE-429C-AC3A-22CA2C9186D3}" type="parTrans" cxnId="{8D39190A-0AF9-41B2-AB54-A4DD2C57DD92}">
      <dgm:prSet/>
      <dgm:spPr/>
      <dgm:t>
        <a:bodyPr/>
        <a:lstStyle/>
        <a:p>
          <a:endParaRPr lang="en-US"/>
        </a:p>
      </dgm:t>
    </dgm:pt>
    <dgm:pt modelId="{465C7650-D8AD-4F11-97E0-197768DF67D4}" type="sibTrans" cxnId="{8D39190A-0AF9-41B2-AB54-A4DD2C57DD92}">
      <dgm:prSet/>
      <dgm:spPr/>
      <dgm:t>
        <a:bodyPr/>
        <a:lstStyle/>
        <a:p>
          <a:endParaRPr lang="en-US"/>
        </a:p>
      </dgm:t>
    </dgm:pt>
    <dgm:pt modelId="{7D36FFF6-E3D3-4125-BA20-9AE153BC0983}">
      <dgm:prSet phldrT="[Text]"/>
      <dgm:spPr/>
      <dgm:t>
        <a:bodyPr/>
        <a:lstStyle/>
        <a:p>
          <a:r>
            <a:rPr lang="en-US" dirty="0" smtClean="0"/>
            <a:t>1850 – population circa 1,037,000</a:t>
          </a:r>
          <a:endParaRPr lang="en-US" dirty="0"/>
        </a:p>
      </dgm:t>
    </dgm:pt>
    <dgm:pt modelId="{A8C0D790-4BEF-409B-987D-7AF88E4E66F8}" type="parTrans" cxnId="{5E32C513-090D-4F02-827F-C14F48E39958}">
      <dgm:prSet/>
      <dgm:spPr/>
      <dgm:t>
        <a:bodyPr/>
        <a:lstStyle/>
        <a:p>
          <a:endParaRPr lang="en-US"/>
        </a:p>
      </dgm:t>
    </dgm:pt>
    <dgm:pt modelId="{C8917DCE-E845-4EA7-862C-8FD1C59BA8B7}" type="sibTrans" cxnId="{5E32C513-090D-4F02-827F-C14F48E39958}">
      <dgm:prSet/>
      <dgm:spPr/>
      <dgm:t>
        <a:bodyPr/>
        <a:lstStyle/>
        <a:p>
          <a:endParaRPr lang="en-US"/>
        </a:p>
      </dgm:t>
    </dgm:pt>
    <dgm:pt modelId="{8AB4FA64-88C5-44E9-8C5F-66B7AFB58077}">
      <dgm:prSet phldrT="[Text]"/>
      <dgm:spPr/>
      <dgm:t>
        <a:bodyPr/>
        <a:lstStyle/>
        <a:p>
          <a:r>
            <a:rPr lang="en-US" dirty="0" smtClean="0"/>
            <a:t>1900 – population circa 2,357,000</a:t>
          </a:r>
          <a:endParaRPr lang="en-US" dirty="0"/>
        </a:p>
      </dgm:t>
    </dgm:pt>
    <dgm:pt modelId="{E4815E0E-4C57-4421-A707-0665BE9A0CF5}" type="parTrans" cxnId="{084F2962-F54B-4040-AB9A-F5D0C62CB1EA}">
      <dgm:prSet/>
      <dgm:spPr/>
      <dgm:t>
        <a:bodyPr/>
        <a:lstStyle/>
        <a:p>
          <a:endParaRPr lang="en-US"/>
        </a:p>
      </dgm:t>
    </dgm:pt>
    <dgm:pt modelId="{625852EC-52E4-4A74-BDD8-633C874981E3}" type="sibTrans" cxnId="{084F2962-F54B-4040-AB9A-F5D0C62CB1EA}">
      <dgm:prSet/>
      <dgm:spPr/>
      <dgm:t>
        <a:bodyPr/>
        <a:lstStyle/>
        <a:p>
          <a:endParaRPr lang="en-US"/>
        </a:p>
      </dgm:t>
    </dgm:pt>
    <dgm:pt modelId="{79840621-704F-4380-918C-5497E0EA4C76}">
      <dgm:prSet phldrT="[Text]"/>
      <dgm:spPr/>
      <dgm:t>
        <a:bodyPr/>
        <a:lstStyle/>
        <a:p>
          <a:r>
            <a:rPr lang="en-US" dirty="0" smtClean="0"/>
            <a:t>Nicknamed “</a:t>
          </a:r>
          <a:r>
            <a:rPr lang="en-US" dirty="0" err="1" smtClean="0"/>
            <a:t>Cottonopolis</a:t>
          </a:r>
          <a:r>
            <a:rPr lang="en-US" dirty="0" smtClean="0"/>
            <a:t>” in the mid-to-late 19</a:t>
          </a:r>
          <a:r>
            <a:rPr lang="en-US" baseline="30000" dirty="0" smtClean="0"/>
            <a:t>th</a:t>
          </a:r>
          <a:r>
            <a:rPr lang="en-US" dirty="0" smtClean="0"/>
            <a:t> century because of its textile factories</a:t>
          </a:r>
          <a:endParaRPr lang="en-US" dirty="0"/>
        </a:p>
      </dgm:t>
    </dgm:pt>
    <dgm:pt modelId="{9BACF3ED-DD87-4801-A94F-6FEBF9DC11C4}" type="parTrans" cxnId="{CB987421-6D47-4DC8-A8B0-20FF0DEAE567}">
      <dgm:prSet/>
      <dgm:spPr/>
      <dgm:t>
        <a:bodyPr/>
        <a:lstStyle/>
        <a:p>
          <a:endParaRPr lang="en-US"/>
        </a:p>
      </dgm:t>
    </dgm:pt>
    <dgm:pt modelId="{99A10C53-825D-4D5A-A947-3554E9F5FAC5}" type="sibTrans" cxnId="{CB987421-6D47-4DC8-A8B0-20FF0DEAE567}">
      <dgm:prSet/>
      <dgm:spPr/>
      <dgm:t>
        <a:bodyPr/>
        <a:lstStyle/>
        <a:p>
          <a:endParaRPr lang="en-US"/>
        </a:p>
      </dgm:t>
    </dgm:pt>
    <dgm:pt modelId="{0D308BC2-9689-4377-BBA0-13707A76BDD0}">
      <dgm:prSet phldrT="[Text]"/>
      <dgm:spPr/>
      <dgm:t>
        <a:bodyPr/>
        <a:lstStyle/>
        <a:p>
          <a:r>
            <a:rPr lang="en-US" dirty="0" smtClean="0"/>
            <a:t>1850 – population over 300,000 (part of the increase due to Irish fleeing the potato famine)</a:t>
          </a:r>
          <a:endParaRPr lang="en-US" dirty="0"/>
        </a:p>
      </dgm:t>
    </dgm:pt>
    <dgm:pt modelId="{3D24EAC8-7DD7-4EAF-8B1A-8DCC4FE79EB2}" type="parTrans" cxnId="{33B24357-50A4-4183-86A4-24D05170FDE6}">
      <dgm:prSet/>
      <dgm:spPr/>
      <dgm:t>
        <a:bodyPr/>
        <a:lstStyle/>
        <a:p>
          <a:endParaRPr lang="en-US"/>
        </a:p>
      </dgm:t>
    </dgm:pt>
    <dgm:pt modelId="{D9D44578-0391-43C2-BEC5-FBEAF99DAD19}" type="sibTrans" cxnId="{33B24357-50A4-4183-86A4-24D05170FDE6}">
      <dgm:prSet/>
      <dgm:spPr/>
      <dgm:t>
        <a:bodyPr/>
        <a:lstStyle/>
        <a:p>
          <a:endParaRPr lang="en-US"/>
        </a:p>
      </dgm:t>
    </dgm:pt>
    <dgm:pt modelId="{B1FE065E-3F77-4BCB-B19A-16D1468A8701}">
      <dgm:prSet phldrT="[Text]"/>
      <dgm:spPr/>
      <dgm:t>
        <a:bodyPr/>
        <a:lstStyle/>
        <a:p>
          <a:r>
            <a:rPr lang="en-US" dirty="0" smtClean="0"/>
            <a:t>1900 – population over 700,000</a:t>
          </a:r>
          <a:endParaRPr lang="en-US" dirty="0"/>
        </a:p>
      </dgm:t>
    </dgm:pt>
    <dgm:pt modelId="{1468B2F9-01BB-4925-B41E-E2E0E14CFA42}" type="parTrans" cxnId="{CE9CC63B-14D9-4E8E-BFE1-8159155C1243}">
      <dgm:prSet/>
      <dgm:spPr/>
      <dgm:t>
        <a:bodyPr/>
        <a:lstStyle/>
        <a:p>
          <a:endParaRPr lang="en-US"/>
        </a:p>
      </dgm:t>
    </dgm:pt>
    <dgm:pt modelId="{26159074-9431-4CC6-A5C3-EF294D101D63}" type="sibTrans" cxnId="{CE9CC63B-14D9-4E8E-BFE1-8159155C1243}">
      <dgm:prSet/>
      <dgm:spPr/>
      <dgm:t>
        <a:bodyPr/>
        <a:lstStyle/>
        <a:p>
          <a:endParaRPr lang="en-US"/>
        </a:p>
      </dgm:t>
    </dgm:pt>
    <dgm:pt modelId="{71F0867D-EC49-4A36-95A3-6CFB6D7CB78F}">
      <dgm:prSet phldrT="[Text]"/>
      <dgm:spPr/>
      <dgm:t>
        <a:bodyPr/>
        <a:lstStyle/>
        <a:p>
          <a:r>
            <a:rPr lang="en-US" dirty="0" smtClean="0"/>
            <a:t>Population peaked in the 1930s and has been declining ever since due to the decline in manufacturing and imperialism</a:t>
          </a:r>
          <a:endParaRPr lang="en-US" dirty="0"/>
        </a:p>
      </dgm:t>
    </dgm:pt>
    <dgm:pt modelId="{B0F4FB66-0186-4EF0-8B5A-B31B873F3B6F}" type="parTrans" cxnId="{6D3D7E05-F396-47B0-A763-36F44DC1556A}">
      <dgm:prSet/>
      <dgm:spPr/>
      <dgm:t>
        <a:bodyPr/>
        <a:lstStyle/>
        <a:p>
          <a:endParaRPr lang="en-US"/>
        </a:p>
      </dgm:t>
    </dgm:pt>
    <dgm:pt modelId="{5A6EF7A5-E15E-4438-8F91-27C01918AEEF}" type="sibTrans" cxnId="{6D3D7E05-F396-47B0-A763-36F44DC1556A}">
      <dgm:prSet/>
      <dgm:spPr/>
      <dgm:t>
        <a:bodyPr/>
        <a:lstStyle/>
        <a:p>
          <a:endParaRPr lang="en-US"/>
        </a:p>
      </dgm:t>
    </dgm:pt>
    <dgm:pt modelId="{ACF6A073-FAF3-4670-9DA1-BA913A2098D0}">
      <dgm:prSet phldrT="[Text]"/>
      <dgm:spPr/>
      <dgm:t>
        <a:bodyPr/>
        <a:lstStyle/>
        <a:p>
          <a:r>
            <a:rPr lang="en-US" dirty="0" smtClean="0"/>
            <a:t>Began to decline after the Industrial Revolution but has stabilized due to new industries and greater business diversification</a:t>
          </a:r>
          <a:endParaRPr lang="en-US" dirty="0"/>
        </a:p>
      </dgm:t>
    </dgm:pt>
    <dgm:pt modelId="{0AD5B208-36DB-4C09-92E9-742108FF0EE3}" type="parTrans" cxnId="{847BCD85-8992-4635-8215-5EAB3FCAAB68}">
      <dgm:prSet/>
      <dgm:spPr/>
      <dgm:t>
        <a:bodyPr/>
        <a:lstStyle/>
        <a:p>
          <a:endParaRPr lang="en-US"/>
        </a:p>
      </dgm:t>
    </dgm:pt>
    <dgm:pt modelId="{5F80BE9E-382C-4651-B128-3401AADFD3A0}" type="sibTrans" cxnId="{847BCD85-8992-4635-8215-5EAB3FCAAB68}">
      <dgm:prSet/>
      <dgm:spPr/>
      <dgm:t>
        <a:bodyPr/>
        <a:lstStyle/>
        <a:p>
          <a:endParaRPr lang="en-US"/>
        </a:p>
      </dgm:t>
    </dgm:pt>
    <dgm:pt modelId="{7B7109B4-EF7E-4D85-8440-B9220AE3EE89}" type="pres">
      <dgm:prSet presAssocID="{8125CB60-57E8-4458-ADB7-CFB55B34C8AC}" presName="Name0" presStyleCnt="0">
        <dgm:presLayoutVars>
          <dgm:dir/>
          <dgm:animLvl val="lvl"/>
          <dgm:resizeHandles val="exact"/>
        </dgm:presLayoutVars>
      </dgm:prSet>
      <dgm:spPr/>
      <dgm:t>
        <a:bodyPr/>
        <a:lstStyle/>
        <a:p>
          <a:endParaRPr lang="en-US"/>
        </a:p>
      </dgm:t>
    </dgm:pt>
    <dgm:pt modelId="{8C6A3DFA-BD53-4277-9D0D-39B060B84A2E}" type="pres">
      <dgm:prSet presAssocID="{F940F401-84B9-438E-97C7-898FD40FFFC7}" presName="composite" presStyleCnt="0"/>
      <dgm:spPr/>
    </dgm:pt>
    <dgm:pt modelId="{31A1ED54-084A-4223-AA58-787F697A0939}" type="pres">
      <dgm:prSet presAssocID="{F940F401-84B9-438E-97C7-898FD40FFFC7}" presName="parTx" presStyleLbl="alignNode1" presStyleIdx="0" presStyleCnt="2">
        <dgm:presLayoutVars>
          <dgm:chMax val="0"/>
          <dgm:chPref val="0"/>
          <dgm:bulletEnabled val="1"/>
        </dgm:presLayoutVars>
      </dgm:prSet>
      <dgm:spPr/>
      <dgm:t>
        <a:bodyPr/>
        <a:lstStyle/>
        <a:p>
          <a:endParaRPr lang="en-US"/>
        </a:p>
      </dgm:t>
    </dgm:pt>
    <dgm:pt modelId="{F219A1EF-77F3-4FEE-9D12-C7BC1F4A94B6}" type="pres">
      <dgm:prSet presAssocID="{F940F401-84B9-438E-97C7-898FD40FFFC7}" presName="desTx" presStyleLbl="alignAccFollowNode1" presStyleIdx="0" presStyleCnt="2">
        <dgm:presLayoutVars>
          <dgm:bulletEnabled val="1"/>
        </dgm:presLayoutVars>
      </dgm:prSet>
      <dgm:spPr/>
      <dgm:t>
        <a:bodyPr/>
        <a:lstStyle/>
        <a:p>
          <a:endParaRPr lang="en-US"/>
        </a:p>
      </dgm:t>
    </dgm:pt>
    <dgm:pt modelId="{29BE6E44-E826-453C-A36F-5DC67AB21E2B}" type="pres">
      <dgm:prSet presAssocID="{DCB2BD85-030D-4C28-B356-DA6C63FAE366}" presName="space" presStyleCnt="0"/>
      <dgm:spPr/>
    </dgm:pt>
    <dgm:pt modelId="{22025CB9-684C-494F-8092-68661EBD9B14}" type="pres">
      <dgm:prSet presAssocID="{8590DBC2-AD34-40E1-BB1A-2CB021C0DEF2}" presName="composite" presStyleCnt="0"/>
      <dgm:spPr/>
    </dgm:pt>
    <dgm:pt modelId="{7D60DC16-B1C4-4AF8-A98A-8FD7845C0624}" type="pres">
      <dgm:prSet presAssocID="{8590DBC2-AD34-40E1-BB1A-2CB021C0DEF2}" presName="parTx" presStyleLbl="alignNode1" presStyleIdx="1" presStyleCnt="2">
        <dgm:presLayoutVars>
          <dgm:chMax val="0"/>
          <dgm:chPref val="0"/>
          <dgm:bulletEnabled val="1"/>
        </dgm:presLayoutVars>
      </dgm:prSet>
      <dgm:spPr/>
      <dgm:t>
        <a:bodyPr/>
        <a:lstStyle/>
        <a:p>
          <a:endParaRPr lang="en-US"/>
        </a:p>
      </dgm:t>
    </dgm:pt>
    <dgm:pt modelId="{DBC2CA8C-7116-4C86-90C0-13EFF266491A}" type="pres">
      <dgm:prSet presAssocID="{8590DBC2-AD34-40E1-BB1A-2CB021C0DEF2}" presName="desTx" presStyleLbl="alignAccFollowNode1" presStyleIdx="1" presStyleCnt="2">
        <dgm:presLayoutVars>
          <dgm:bulletEnabled val="1"/>
        </dgm:presLayoutVars>
      </dgm:prSet>
      <dgm:spPr/>
      <dgm:t>
        <a:bodyPr/>
        <a:lstStyle/>
        <a:p>
          <a:endParaRPr lang="en-US"/>
        </a:p>
      </dgm:t>
    </dgm:pt>
  </dgm:ptLst>
  <dgm:cxnLst>
    <dgm:cxn modelId="{BA2EC642-914A-4BC9-8F47-0974522CB29F}" type="presOf" srcId="{ACF6A073-FAF3-4670-9DA1-BA913A2098D0}" destId="{DBC2CA8C-7116-4C86-90C0-13EFF266491A}" srcOrd="0" destOrd="4" presId="urn:microsoft.com/office/officeart/2005/8/layout/hList1"/>
    <dgm:cxn modelId="{25B43C56-F0FC-4420-96AF-FB1F0D388A8C}" type="presOf" srcId="{71F0867D-EC49-4A36-95A3-6CFB6D7CB78F}" destId="{F219A1EF-77F3-4FEE-9D12-C7BC1F4A94B6}" srcOrd="0" destOrd="4" presId="urn:microsoft.com/office/officeart/2005/8/layout/hList1"/>
    <dgm:cxn modelId="{8D39190A-0AF9-41B2-AB54-A4DD2C57DD92}" srcId="{8590DBC2-AD34-40E1-BB1A-2CB021C0DEF2}" destId="{1753AF8D-1EA5-410A-BD4D-BA9A83D37C9B}" srcOrd="0" destOrd="0" parTransId="{AD0006E4-12DE-429C-AC3A-22CA2C9186D3}" sibTransId="{465C7650-D8AD-4F11-97E0-197768DF67D4}"/>
    <dgm:cxn modelId="{388F0B25-5EDF-4F1B-8072-D9974003A47E}" type="presOf" srcId="{79840621-704F-4380-918C-5497E0EA4C76}" destId="{DBC2CA8C-7116-4C86-90C0-13EFF266491A}" srcOrd="0" destOrd="3" presId="urn:microsoft.com/office/officeart/2005/8/layout/hList1"/>
    <dgm:cxn modelId="{084F2962-F54B-4040-AB9A-F5D0C62CB1EA}" srcId="{8590DBC2-AD34-40E1-BB1A-2CB021C0DEF2}" destId="{8AB4FA64-88C5-44E9-8C5F-66B7AFB58077}" srcOrd="2" destOrd="0" parTransId="{E4815E0E-4C57-4421-A707-0665BE9A0CF5}" sibTransId="{625852EC-52E4-4A74-BDD8-633C874981E3}"/>
    <dgm:cxn modelId="{F4E3887A-4993-4F99-9D73-C4DDE0C75198}" type="presOf" srcId="{8125CB60-57E8-4458-ADB7-CFB55B34C8AC}" destId="{7B7109B4-EF7E-4D85-8440-B9220AE3EE89}" srcOrd="0" destOrd="0" presId="urn:microsoft.com/office/officeart/2005/8/layout/hList1"/>
    <dgm:cxn modelId="{CE9CC63B-14D9-4E8E-BFE1-8159155C1243}" srcId="{F940F401-84B9-438E-97C7-898FD40FFFC7}" destId="{B1FE065E-3F77-4BCB-B19A-16D1468A8701}" srcOrd="2" destOrd="0" parTransId="{1468B2F9-01BB-4925-B41E-E2E0E14CFA42}" sibTransId="{26159074-9431-4CC6-A5C3-EF294D101D63}"/>
    <dgm:cxn modelId="{F4B650F0-F7B7-4767-99B2-86B0E3315F09}" type="presOf" srcId="{F940F401-84B9-438E-97C7-898FD40FFFC7}" destId="{31A1ED54-084A-4223-AA58-787F697A0939}" srcOrd="0" destOrd="0" presId="urn:microsoft.com/office/officeart/2005/8/layout/hList1"/>
    <dgm:cxn modelId="{9851700F-AEE1-470B-B57D-E2A0268B09D8}" type="presOf" srcId="{0D308BC2-9689-4377-BBA0-13707A76BDD0}" destId="{F219A1EF-77F3-4FEE-9D12-C7BC1F4A94B6}" srcOrd="0" destOrd="1" presId="urn:microsoft.com/office/officeart/2005/8/layout/hList1"/>
    <dgm:cxn modelId="{847BCD85-8992-4635-8215-5EAB3FCAAB68}" srcId="{8590DBC2-AD34-40E1-BB1A-2CB021C0DEF2}" destId="{ACF6A073-FAF3-4670-9DA1-BA913A2098D0}" srcOrd="4" destOrd="0" parTransId="{0AD5B208-36DB-4C09-92E9-742108FF0EE3}" sibTransId="{5F80BE9E-382C-4651-B128-3401AADFD3A0}"/>
    <dgm:cxn modelId="{5E32C513-090D-4F02-827F-C14F48E39958}" srcId="{8590DBC2-AD34-40E1-BB1A-2CB021C0DEF2}" destId="{7D36FFF6-E3D3-4125-BA20-9AE153BC0983}" srcOrd="1" destOrd="0" parTransId="{A8C0D790-4BEF-409B-987D-7AF88E4E66F8}" sibTransId="{C8917DCE-E845-4EA7-862C-8FD1C59BA8B7}"/>
    <dgm:cxn modelId="{16AFCE56-4769-40A3-AF7A-6B64F30D8BF9}" type="presOf" srcId="{8590DBC2-AD34-40E1-BB1A-2CB021C0DEF2}" destId="{7D60DC16-B1C4-4AF8-A98A-8FD7845C0624}" srcOrd="0" destOrd="0" presId="urn:microsoft.com/office/officeart/2005/8/layout/hList1"/>
    <dgm:cxn modelId="{6D3D7E05-F396-47B0-A763-36F44DC1556A}" srcId="{F940F401-84B9-438E-97C7-898FD40FFFC7}" destId="{71F0867D-EC49-4A36-95A3-6CFB6D7CB78F}" srcOrd="4" destOrd="0" parTransId="{B0F4FB66-0186-4EF0-8B5A-B31B873F3B6F}" sibTransId="{5A6EF7A5-E15E-4438-8F91-27C01918AEEF}"/>
    <dgm:cxn modelId="{B6E20270-C72A-46AB-9BA0-B8DB01394A77}" srcId="{F940F401-84B9-438E-97C7-898FD40FFFC7}" destId="{AECF84BB-CF12-40B3-BE7A-74373636CCCA}" srcOrd="3" destOrd="0" parTransId="{4A281FFB-13BF-415F-A9FF-F7B13A8E0BD6}" sibTransId="{B2E964FC-2CB5-41AA-9692-DD9BA63983E9}"/>
    <dgm:cxn modelId="{CB987421-6D47-4DC8-A8B0-20FF0DEAE567}" srcId="{8590DBC2-AD34-40E1-BB1A-2CB021C0DEF2}" destId="{79840621-704F-4380-918C-5497E0EA4C76}" srcOrd="3" destOrd="0" parTransId="{9BACF3ED-DD87-4801-A94F-6FEBF9DC11C4}" sibTransId="{99A10C53-825D-4D5A-A947-3554E9F5FAC5}"/>
    <dgm:cxn modelId="{A42FEF81-AC11-4BA2-A386-274C36566F4F}" type="presOf" srcId="{60DFB8ED-1C40-42A0-8ABC-F000B3DBA6B3}" destId="{F219A1EF-77F3-4FEE-9D12-C7BC1F4A94B6}" srcOrd="0" destOrd="0" presId="urn:microsoft.com/office/officeart/2005/8/layout/hList1"/>
    <dgm:cxn modelId="{A28E291B-C0FE-48A6-BD94-E5423C6C052B}" srcId="{F940F401-84B9-438E-97C7-898FD40FFFC7}" destId="{60DFB8ED-1C40-42A0-8ABC-F000B3DBA6B3}" srcOrd="0" destOrd="0" parTransId="{777B9B2D-2B0D-4153-A549-6D08E8EE3AD9}" sibTransId="{D823E3DC-CA22-4F81-B174-3F537C34BBB2}"/>
    <dgm:cxn modelId="{5F87DF62-0546-4C18-A5ED-36614F240B14}" srcId="{8125CB60-57E8-4458-ADB7-CFB55B34C8AC}" destId="{8590DBC2-AD34-40E1-BB1A-2CB021C0DEF2}" srcOrd="1" destOrd="0" parTransId="{326FA806-2B80-48BE-B906-BFBC6D3BBD6D}" sibTransId="{03771D54-CD18-48D6-A9E1-DA5F3B0EC99F}"/>
    <dgm:cxn modelId="{24F27BA0-4986-430C-A8CD-B88B080B8EF6}" type="presOf" srcId="{7D36FFF6-E3D3-4125-BA20-9AE153BC0983}" destId="{DBC2CA8C-7116-4C86-90C0-13EFF266491A}" srcOrd="0" destOrd="1" presId="urn:microsoft.com/office/officeart/2005/8/layout/hList1"/>
    <dgm:cxn modelId="{02519CD4-B97D-49BA-A2A6-D6364FCA58D5}" type="presOf" srcId="{8AB4FA64-88C5-44E9-8C5F-66B7AFB58077}" destId="{DBC2CA8C-7116-4C86-90C0-13EFF266491A}" srcOrd="0" destOrd="2" presId="urn:microsoft.com/office/officeart/2005/8/layout/hList1"/>
    <dgm:cxn modelId="{0DB46560-4825-42CE-BA69-742559D41978}" type="presOf" srcId="{B1FE065E-3F77-4BCB-B19A-16D1468A8701}" destId="{F219A1EF-77F3-4FEE-9D12-C7BC1F4A94B6}" srcOrd="0" destOrd="2" presId="urn:microsoft.com/office/officeart/2005/8/layout/hList1"/>
    <dgm:cxn modelId="{3A3AEE3B-62E9-4837-A3FE-4E514F1CC81E}" srcId="{8125CB60-57E8-4458-ADB7-CFB55B34C8AC}" destId="{F940F401-84B9-438E-97C7-898FD40FFFC7}" srcOrd="0" destOrd="0" parTransId="{74DF9292-CECA-445E-94D0-8E589E722F5A}" sibTransId="{DCB2BD85-030D-4C28-B356-DA6C63FAE366}"/>
    <dgm:cxn modelId="{4D7EE7B7-B883-4AB4-81DC-9324C9A19AE9}" type="presOf" srcId="{AECF84BB-CF12-40B3-BE7A-74373636CCCA}" destId="{F219A1EF-77F3-4FEE-9D12-C7BC1F4A94B6}" srcOrd="0" destOrd="3" presId="urn:microsoft.com/office/officeart/2005/8/layout/hList1"/>
    <dgm:cxn modelId="{13D5B0FC-5F7E-498E-BFE4-5593876511E1}" type="presOf" srcId="{1753AF8D-1EA5-410A-BD4D-BA9A83D37C9B}" destId="{DBC2CA8C-7116-4C86-90C0-13EFF266491A}" srcOrd="0" destOrd="0" presId="urn:microsoft.com/office/officeart/2005/8/layout/hList1"/>
    <dgm:cxn modelId="{33B24357-50A4-4183-86A4-24D05170FDE6}" srcId="{F940F401-84B9-438E-97C7-898FD40FFFC7}" destId="{0D308BC2-9689-4377-BBA0-13707A76BDD0}" srcOrd="1" destOrd="0" parTransId="{3D24EAC8-7DD7-4EAF-8B1A-8DCC4FE79EB2}" sibTransId="{D9D44578-0391-43C2-BEC5-FBEAF99DAD19}"/>
    <dgm:cxn modelId="{35B03EB5-8FBA-4EC5-9A50-B01887084EB4}" type="presParOf" srcId="{7B7109B4-EF7E-4D85-8440-B9220AE3EE89}" destId="{8C6A3DFA-BD53-4277-9D0D-39B060B84A2E}" srcOrd="0" destOrd="0" presId="urn:microsoft.com/office/officeart/2005/8/layout/hList1"/>
    <dgm:cxn modelId="{EF7917A8-E4D8-49CD-A11C-B7BB32E71BA9}" type="presParOf" srcId="{8C6A3DFA-BD53-4277-9D0D-39B060B84A2E}" destId="{31A1ED54-084A-4223-AA58-787F697A0939}" srcOrd="0" destOrd="0" presId="urn:microsoft.com/office/officeart/2005/8/layout/hList1"/>
    <dgm:cxn modelId="{B1F207B6-AE8C-4FC7-85AD-3FC976076EA3}" type="presParOf" srcId="{8C6A3DFA-BD53-4277-9D0D-39B060B84A2E}" destId="{F219A1EF-77F3-4FEE-9D12-C7BC1F4A94B6}" srcOrd="1" destOrd="0" presId="urn:microsoft.com/office/officeart/2005/8/layout/hList1"/>
    <dgm:cxn modelId="{54E86549-2B2C-4D3D-AE8D-2890A08F7AD4}" type="presParOf" srcId="{7B7109B4-EF7E-4D85-8440-B9220AE3EE89}" destId="{29BE6E44-E826-453C-A36F-5DC67AB21E2B}" srcOrd="1" destOrd="0" presId="urn:microsoft.com/office/officeart/2005/8/layout/hList1"/>
    <dgm:cxn modelId="{E84A4F38-A2FD-44DE-A2C8-0A95E8152756}" type="presParOf" srcId="{7B7109B4-EF7E-4D85-8440-B9220AE3EE89}" destId="{22025CB9-684C-494F-8092-68661EBD9B14}" srcOrd="2" destOrd="0" presId="urn:microsoft.com/office/officeart/2005/8/layout/hList1"/>
    <dgm:cxn modelId="{B0B9A94A-86C2-4F05-82E5-36A14AF0B5AD}" type="presParOf" srcId="{22025CB9-684C-494F-8092-68661EBD9B14}" destId="{7D60DC16-B1C4-4AF8-A98A-8FD7845C0624}" srcOrd="0" destOrd="0" presId="urn:microsoft.com/office/officeart/2005/8/layout/hList1"/>
    <dgm:cxn modelId="{2873251B-7E61-4959-87C5-B409CA52CE03}" type="presParOf" srcId="{22025CB9-684C-494F-8092-68661EBD9B14}" destId="{DBC2CA8C-7116-4C86-90C0-13EFF266491A}"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9D78029D-4A68-417E-9647-713CCC231B8D}" type="doc">
      <dgm:prSet loTypeId="urn:microsoft.com/office/officeart/2005/8/layout/process1" loCatId="process" qsTypeId="urn:microsoft.com/office/officeart/2005/8/quickstyle/simple1#19" qsCatId="simple" csTypeId="urn:microsoft.com/office/officeart/2005/8/colors/accent1_2#19" csCatId="accent1" phldr="1"/>
      <dgm:spPr/>
    </dgm:pt>
    <dgm:pt modelId="{AC9A6116-F731-4583-8FD0-91FF416F7FC9}">
      <dgm:prSet phldrT="[Text]"/>
      <dgm:spPr/>
      <dgm:t>
        <a:bodyPr/>
        <a:lstStyle/>
        <a:p>
          <a:r>
            <a:rPr lang="en-US" dirty="0" smtClean="0"/>
            <a:t>Agricultural Revolution</a:t>
          </a:r>
          <a:endParaRPr lang="en-US" dirty="0"/>
        </a:p>
      </dgm:t>
    </dgm:pt>
    <dgm:pt modelId="{4EE21FC7-722F-444F-AA14-924BF611A3D5}" type="parTrans" cxnId="{D4FF51D9-4218-4EA3-9CC7-7DB88E3EB37A}">
      <dgm:prSet/>
      <dgm:spPr/>
      <dgm:t>
        <a:bodyPr/>
        <a:lstStyle/>
        <a:p>
          <a:endParaRPr lang="en-US"/>
        </a:p>
      </dgm:t>
    </dgm:pt>
    <dgm:pt modelId="{EB495329-8078-40DF-B19A-BB63ECDA4C5E}" type="sibTrans" cxnId="{D4FF51D9-4218-4EA3-9CC7-7DB88E3EB37A}">
      <dgm:prSet/>
      <dgm:spPr/>
      <dgm:t>
        <a:bodyPr/>
        <a:lstStyle/>
        <a:p>
          <a:endParaRPr lang="en-US"/>
        </a:p>
      </dgm:t>
    </dgm:pt>
    <dgm:pt modelId="{02C73E98-80BF-4E82-B77D-0350D17D61A6}">
      <dgm:prSet phldrT="[Text]"/>
      <dgm:spPr/>
      <dgm:t>
        <a:bodyPr/>
        <a:lstStyle/>
        <a:p>
          <a:r>
            <a:rPr lang="en-US" dirty="0" smtClean="0"/>
            <a:t>Increased food production</a:t>
          </a:r>
          <a:endParaRPr lang="en-US" dirty="0"/>
        </a:p>
      </dgm:t>
    </dgm:pt>
    <dgm:pt modelId="{7C9ADC6C-3585-4D85-83AF-E2FE1DA84265}" type="parTrans" cxnId="{A52D821A-79F4-4FB6-8217-30CDE3B7126A}">
      <dgm:prSet/>
      <dgm:spPr/>
      <dgm:t>
        <a:bodyPr/>
        <a:lstStyle/>
        <a:p>
          <a:endParaRPr lang="en-US"/>
        </a:p>
      </dgm:t>
    </dgm:pt>
    <dgm:pt modelId="{79719C66-5D80-4CC7-9774-BC6279844BA9}" type="sibTrans" cxnId="{A52D821A-79F4-4FB6-8217-30CDE3B7126A}">
      <dgm:prSet/>
      <dgm:spPr/>
      <dgm:t>
        <a:bodyPr/>
        <a:lstStyle/>
        <a:p>
          <a:endParaRPr lang="en-US"/>
        </a:p>
      </dgm:t>
    </dgm:pt>
    <dgm:pt modelId="{9EEA8286-AB90-49C5-86C9-A169DBF67FFA}">
      <dgm:prSet phldrT="[Text]"/>
      <dgm:spPr/>
      <dgm:t>
        <a:bodyPr/>
        <a:lstStyle/>
        <a:p>
          <a:r>
            <a:rPr lang="en-US" dirty="0" smtClean="0"/>
            <a:t>Lower food prices</a:t>
          </a:r>
          <a:endParaRPr lang="en-US" dirty="0"/>
        </a:p>
      </dgm:t>
    </dgm:pt>
    <dgm:pt modelId="{BE47B3BA-2DDE-4051-A6EF-6EAFDD1B4777}" type="parTrans" cxnId="{B093EC04-8699-4D18-AC61-B0DEB4B95D64}">
      <dgm:prSet/>
      <dgm:spPr/>
      <dgm:t>
        <a:bodyPr/>
        <a:lstStyle/>
        <a:p>
          <a:endParaRPr lang="en-US"/>
        </a:p>
      </dgm:t>
    </dgm:pt>
    <dgm:pt modelId="{6279A5AE-BD62-4609-84A4-76B8C6980F37}" type="sibTrans" cxnId="{B093EC04-8699-4D18-AC61-B0DEB4B95D64}">
      <dgm:prSet/>
      <dgm:spPr/>
      <dgm:t>
        <a:bodyPr/>
        <a:lstStyle/>
        <a:p>
          <a:endParaRPr lang="en-US"/>
        </a:p>
      </dgm:t>
    </dgm:pt>
    <dgm:pt modelId="{99959AEB-82B6-4E04-8125-EFF6A3B98F71}">
      <dgm:prSet phldrT="[Text]"/>
      <dgm:spPr/>
      <dgm:t>
        <a:bodyPr/>
        <a:lstStyle/>
        <a:p>
          <a:r>
            <a:rPr lang="en-US" dirty="0" smtClean="0"/>
            <a:t>People ate more</a:t>
          </a:r>
          <a:endParaRPr lang="en-US" dirty="0"/>
        </a:p>
      </dgm:t>
    </dgm:pt>
    <dgm:pt modelId="{581F1F32-9B66-4E4C-860F-7EAFAB59B40E}" type="parTrans" cxnId="{32CEE8E8-C9EA-4AA0-9871-394A29121971}">
      <dgm:prSet/>
      <dgm:spPr/>
      <dgm:t>
        <a:bodyPr/>
        <a:lstStyle/>
        <a:p>
          <a:endParaRPr lang="en-US"/>
        </a:p>
      </dgm:t>
    </dgm:pt>
    <dgm:pt modelId="{6BDD3EDF-2CEF-4177-91C8-D40042321686}" type="sibTrans" cxnId="{32CEE8E8-C9EA-4AA0-9871-394A29121971}">
      <dgm:prSet/>
      <dgm:spPr/>
      <dgm:t>
        <a:bodyPr/>
        <a:lstStyle/>
        <a:p>
          <a:endParaRPr lang="en-US"/>
        </a:p>
      </dgm:t>
    </dgm:pt>
    <dgm:pt modelId="{F3918CF3-52AD-48E0-91E6-33F30CA5EB85}">
      <dgm:prSet phldrT="[Text]"/>
      <dgm:spPr/>
      <dgm:t>
        <a:bodyPr/>
        <a:lstStyle/>
        <a:p>
          <a:r>
            <a:rPr lang="en-US" dirty="0" smtClean="0"/>
            <a:t>More healthy babies were born</a:t>
          </a:r>
          <a:endParaRPr lang="en-US" dirty="0"/>
        </a:p>
      </dgm:t>
    </dgm:pt>
    <dgm:pt modelId="{F08018FA-3DCD-4FD0-93FF-7C60977B511B}" type="parTrans" cxnId="{881499C4-FEB0-4B79-9AD4-779379FACB9A}">
      <dgm:prSet/>
      <dgm:spPr/>
      <dgm:t>
        <a:bodyPr/>
        <a:lstStyle/>
        <a:p>
          <a:endParaRPr lang="en-US"/>
        </a:p>
      </dgm:t>
    </dgm:pt>
    <dgm:pt modelId="{D6960FE6-109D-41E3-917C-62FB3E736C1F}" type="sibTrans" cxnId="{881499C4-FEB0-4B79-9AD4-779379FACB9A}">
      <dgm:prSet/>
      <dgm:spPr/>
      <dgm:t>
        <a:bodyPr/>
        <a:lstStyle/>
        <a:p>
          <a:endParaRPr lang="en-US"/>
        </a:p>
      </dgm:t>
    </dgm:pt>
    <dgm:pt modelId="{F9E14A00-D34C-4277-AC3D-0EDD3BDA3D7F}">
      <dgm:prSet phldrT="[Text]"/>
      <dgm:spPr/>
      <dgm:t>
        <a:bodyPr/>
        <a:lstStyle/>
        <a:p>
          <a:r>
            <a:rPr lang="en-US" dirty="0" smtClean="0"/>
            <a:t>Population skyrocketed</a:t>
          </a:r>
          <a:endParaRPr lang="en-US" dirty="0"/>
        </a:p>
      </dgm:t>
    </dgm:pt>
    <dgm:pt modelId="{2532629D-20FE-4FE9-928E-DFBEA1706FF8}" type="parTrans" cxnId="{0CE9D7BF-5C81-43F0-A1EF-C823F3ED4712}">
      <dgm:prSet/>
      <dgm:spPr/>
      <dgm:t>
        <a:bodyPr/>
        <a:lstStyle/>
        <a:p>
          <a:endParaRPr lang="en-US"/>
        </a:p>
      </dgm:t>
    </dgm:pt>
    <dgm:pt modelId="{F6EEAEAD-811E-4BB7-8A1F-A9D199DA6A2D}" type="sibTrans" cxnId="{0CE9D7BF-5C81-43F0-A1EF-C823F3ED4712}">
      <dgm:prSet/>
      <dgm:spPr/>
      <dgm:t>
        <a:bodyPr/>
        <a:lstStyle/>
        <a:p>
          <a:endParaRPr lang="en-US"/>
        </a:p>
      </dgm:t>
    </dgm:pt>
    <dgm:pt modelId="{FC315C21-986F-4D7E-8933-26269F4910BC}" type="pres">
      <dgm:prSet presAssocID="{9D78029D-4A68-417E-9647-713CCC231B8D}" presName="Name0" presStyleCnt="0">
        <dgm:presLayoutVars>
          <dgm:dir/>
          <dgm:resizeHandles val="exact"/>
        </dgm:presLayoutVars>
      </dgm:prSet>
      <dgm:spPr/>
    </dgm:pt>
    <dgm:pt modelId="{8F2B1588-7A11-4EF2-8C3F-32315B1B9507}" type="pres">
      <dgm:prSet presAssocID="{AC9A6116-F731-4583-8FD0-91FF416F7FC9}" presName="node" presStyleLbl="node1" presStyleIdx="0" presStyleCnt="6">
        <dgm:presLayoutVars>
          <dgm:bulletEnabled val="1"/>
        </dgm:presLayoutVars>
      </dgm:prSet>
      <dgm:spPr/>
      <dgm:t>
        <a:bodyPr/>
        <a:lstStyle/>
        <a:p>
          <a:endParaRPr lang="en-US"/>
        </a:p>
      </dgm:t>
    </dgm:pt>
    <dgm:pt modelId="{4D747EE2-BEA3-4D13-A3B9-06357A65A4CE}" type="pres">
      <dgm:prSet presAssocID="{EB495329-8078-40DF-B19A-BB63ECDA4C5E}" presName="sibTrans" presStyleLbl="sibTrans2D1" presStyleIdx="0" presStyleCnt="5"/>
      <dgm:spPr/>
      <dgm:t>
        <a:bodyPr/>
        <a:lstStyle/>
        <a:p>
          <a:endParaRPr lang="en-US"/>
        </a:p>
      </dgm:t>
    </dgm:pt>
    <dgm:pt modelId="{8392E861-7C25-487F-A4B9-A96A6394AB4D}" type="pres">
      <dgm:prSet presAssocID="{EB495329-8078-40DF-B19A-BB63ECDA4C5E}" presName="connectorText" presStyleLbl="sibTrans2D1" presStyleIdx="0" presStyleCnt="5"/>
      <dgm:spPr/>
      <dgm:t>
        <a:bodyPr/>
        <a:lstStyle/>
        <a:p>
          <a:endParaRPr lang="en-US"/>
        </a:p>
      </dgm:t>
    </dgm:pt>
    <dgm:pt modelId="{88193459-B428-4DBA-96A3-6CFE99AA256A}" type="pres">
      <dgm:prSet presAssocID="{02C73E98-80BF-4E82-B77D-0350D17D61A6}" presName="node" presStyleLbl="node1" presStyleIdx="1" presStyleCnt="6">
        <dgm:presLayoutVars>
          <dgm:bulletEnabled val="1"/>
        </dgm:presLayoutVars>
      </dgm:prSet>
      <dgm:spPr/>
      <dgm:t>
        <a:bodyPr/>
        <a:lstStyle/>
        <a:p>
          <a:endParaRPr lang="en-US"/>
        </a:p>
      </dgm:t>
    </dgm:pt>
    <dgm:pt modelId="{F2B6DD7F-A5E4-43E9-9FF0-3C2F09E4C5E3}" type="pres">
      <dgm:prSet presAssocID="{79719C66-5D80-4CC7-9774-BC6279844BA9}" presName="sibTrans" presStyleLbl="sibTrans2D1" presStyleIdx="1" presStyleCnt="5"/>
      <dgm:spPr/>
      <dgm:t>
        <a:bodyPr/>
        <a:lstStyle/>
        <a:p>
          <a:endParaRPr lang="en-US"/>
        </a:p>
      </dgm:t>
    </dgm:pt>
    <dgm:pt modelId="{D233E92D-E5A1-440D-B2EA-349A78D42A87}" type="pres">
      <dgm:prSet presAssocID="{79719C66-5D80-4CC7-9774-BC6279844BA9}" presName="connectorText" presStyleLbl="sibTrans2D1" presStyleIdx="1" presStyleCnt="5"/>
      <dgm:spPr/>
      <dgm:t>
        <a:bodyPr/>
        <a:lstStyle/>
        <a:p>
          <a:endParaRPr lang="en-US"/>
        </a:p>
      </dgm:t>
    </dgm:pt>
    <dgm:pt modelId="{6FB20446-B136-47D4-A9C4-86D0BAB55652}" type="pres">
      <dgm:prSet presAssocID="{9EEA8286-AB90-49C5-86C9-A169DBF67FFA}" presName="node" presStyleLbl="node1" presStyleIdx="2" presStyleCnt="6">
        <dgm:presLayoutVars>
          <dgm:bulletEnabled val="1"/>
        </dgm:presLayoutVars>
      </dgm:prSet>
      <dgm:spPr/>
      <dgm:t>
        <a:bodyPr/>
        <a:lstStyle/>
        <a:p>
          <a:endParaRPr lang="en-US"/>
        </a:p>
      </dgm:t>
    </dgm:pt>
    <dgm:pt modelId="{138AA0E6-6450-4133-8B4A-EA3CA902C54A}" type="pres">
      <dgm:prSet presAssocID="{6279A5AE-BD62-4609-84A4-76B8C6980F37}" presName="sibTrans" presStyleLbl="sibTrans2D1" presStyleIdx="2" presStyleCnt="5"/>
      <dgm:spPr/>
      <dgm:t>
        <a:bodyPr/>
        <a:lstStyle/>
        <a:p>
          <a:endParaRPr lang="en-US"/>
        </a:p>
      </dgm:t>
    </dgm:pt>
    <dgm:pt modelId="{86188688-A989-40A4-B2D5-AD6B4C31DCD9}" type="pres">
      <dgm:prSet presAssocID="{6279A5AE-BD62-4609-84A4-76B8C6980F37}" presName="connectorText" presStyleLbl="sibTrans2D1" presStyleIdx="2" presStyleCnt="5"/>
      <dgm:spPr/>
      <dgm:t>
        <a:bodyPr/>
        <a:lstStyle/>
        <a:p>
          <a:endParaRPr lang="en-US"/>
        </a:p>
      </dgm:t>
    </dgm:pt>
    <dgm:pt modelId="{56F2D263-15DC-450A-96BD-F5736487B5B6}" type="pres">
      <dgm:prSet presAssocID="{99959AEB-82B6-4E04-8125-EFF6A3B98F71}" presName="node" presStyleLbl="node1" presStyleIdx="3" presStyleCnt="6">
        <dgm:presLayoutVars>
          <dgm:bulletEnabled val="1"/>
        </dgm:presLayoutVars>
      </dgm:prSet>
      <dgm:spPr/>
      <dgm:t>
        <a:bodyPr/>
        <a:lstStyle/>
        <a:p>
          <a:endParaRPr lang="en-US"/>
        </a:p>
      </dgm:t>
    </dgm:pt>
    <dgm:pt modelId="{171AF2B1-9441-4E29-ADF5-0E9C68B3FF68}" type="pres">
      <dgm:prSet presAssocID="{6BDD3EDF-2CEF-4177-91C8-D40042321686}" presName="sibTrans" presStyleLbl="sibTrans2D1" presStyleIdx="3" presStyleCnt="5"/>
      <dgm:spPr/>
      <dgm:t>
        <a:bodyPr/>
        <a:lstStyle/>
        <a:p>
          <a:endParaRPr lang="en-US"/>
        </a:p>
      </dgm:t>
    </dgm:pt>
    <dgm:pt modelId="{AD116A99-A4DE-4D35-B136-402FF3674103}" type="pres">
      <dgm:prSet presAssocID="{6BDD3EDF-2CEF-4177-91C8-D40042321686}" presName="connectorText" presStyleLbl="sibTrans2D1" presStyleIdx="3" presStyleCnt="5"/>
      <dgm:spPr/>
      <dgm:t>
        <a:bodyPr/>
        <a:lstStyle/>
        <a:p>
          <a:endParaRPr lang="en-US"/>
        </a:p>
      </dgm:t>
    </dgm:pt>
    <dgm:pt modelId="{444233BE-3D55-4FB1-BE7C-2566E203096B}" type="pres">
      <dgm:prSet presAssocID="{F3918CF3-52AD-48E0-91E6-33F30CA5EB85}" presName="node" presStyleLbl="node1" presStyleIdx="4" presStyleCnt="6">
        <dgm:presLayoutVars>
          <dgm:bulletEnabled val="1"/>
        </dgm:presLayoutVars>
      </dgm:prSet>
      <dgm:spPr/>
      <dgm:t>
        <a:bodyPr/>
        <a:lstStyle/>
        <a:p>
          <a:endParaRPr lang="en-US"/>
        </a:p>
      </dgm:t>
    </dgm:pt>
    <dgm:pt modelId="{423BCD25-2D59-45D3-A8F5-7A27D0ABAD78}" type="pres">
      <dgm:prSet presAssocID="{D6960FE6-109D-41E3-917C-62FB3E736C1F}" presName="sibTrans" presStyleLbl="sibTrans2D1" presStyleIdx="4" presStyleCnt="5"/>
      <dgm:spPr/>
      <dgm:t>
        <a:bodyPr/>
        <a:lstStyle/>
        <a:p>
          <a:endParaRPr lang="en-US"/>
        </a:p>
      </dgm:t>
    </dgm:pt>
    <dgm:pt modelId="{02B8F46D-7872-4284-984D-13EF05B14154}" type="pres">
      <dgm:prSet presAssocID="{D6960FE6-109D-41E3-917C-62FB3E736C1F}" presName="connectorText" presStyleLbl="sibTrans2D1" presStyleIdx="4" presStyleCnt="5"/>
      <dgm:spPr/>
      <dgm:t>
        <a:bodyPr/>
        <a:lstStyle/>
        <a:p>
          <a:endParaRPr lang="en-US"/>
        </a:p>
      </dgm:t>
    </dgm:pt>
    <dgm:pt modelId="{4BF36AD7-FA78-4377-861B-4293750AF589}" type="pres">
      <dgm:prSet presAssocID="{F9E14A00-D34C-4277-AC3D-0EDD3BDA3D7F}" presName="node" presStyleLbl="node1" presStyleIdx="5" presStyleCnt="6">
        <dgm:presLayoutVars>
          <dgm:bulletEnabled val="1"/>
        </dgm:presLayoutVars>
      </dgm:prSet>
      <dgm:spPr/>
      <dgm:t>
        <a:bodyPr/>
        <a:lstStyle/>
        <a:p>
          <a:endParaRPr lang="en-US"/>
        </a:p>
      </dgm:t>
    </dgm:pt>
  </dgm:ptLst>
  <dgm:cxnLst>
    <dgm:cxn modelId="{881499C4-FEB0-4B79-9AD4-779379FACB9A}" srcId="{9D78029D-4A68-417E-9647-713CCC231B8D}" destId="{F3918CF3-52AD-48E0-91E6-33F30CA5EB85}" srcOrd="4" destOrd="0" parTransId="{F08018FA-3DCD-4FD0-93FF-7C60977B511B}" sibTransId="{D6960FE6-109D-41E3-917C-62FB3E736C1F}"/>
    <dgm:cxn modelId="{33AAFC3C-3225-44D6-8EF9-4E9509DB1574}" type="presOf" srcId="{AC9A6116-F731-4583-8FD0-91FF416F7FC9}" destId="{8F2B1588-7A11-4EF2-8C3F-32315B1B9507}" srcOrd="0" destOrd="0" presId="urn:microsoft.com/office/officeart/2005/8/layout/process1"/>
    <dgm:cxn modelId="{A52D821A-79F4-4FB6-8217-30CDE3B7126A}" srcId="{9D78029D-4A68-417E-9647-713CCC231B8D}" destId="{02C73E98-80BF-4E82-B77D-0350D17D61A6}" srcOrd="1" destOrd="0" parTransId="{7C9ADC6C-3585-4D85-83AF-E2FE1DA84265}" sibTransId="{79719C66-5D80-4CC7-9774-BC6279844BA9}"/>
    <dgm:cxn modelId="{B093EC04-8699-4D18-AC61-B0DEB4B95D64}" srcId="{9D78029D-4A68-417E-9647-713CCC231B8D}" destId="{9EEA8286-AB90-49C5-86C9-A169DBF67FFA}" srcOrd="2" destOrd="0" parTransId="{BE47B3BA-2DDE-4051-A6EF-6EAFDD1B4777}" sibTransId="{6279A5AE-BD62-4609-84A4-76B8C6980F37}"/>
    <dgm:cxn modelId="{6D600D86-02A7-44A4-B217-F8AFC237827B}" type="presOf" srcId="{9D78029D-4A68-417E-9647-713CCC231B8D}" destId="{FC315C21-986F-4D7E-8933-26269F4910BC}" srcOrd="0" destOrd="0" presId="urn:microsoft.com/office/officeart/2005/8/layout/process1"/>
    <dgm:cxn modelId="{05B4F4A1-F2E9-4CAF-BAB2-60FB556F0182}" type="presOf" srcId="{02C73E98-80BF-4E82-B77D-0350D17D61A6}" destId="{88193459-B428-4DBA-96A3-6CFE99AA256A}" srcOrd="0" destOrd="0" presId="urn:microsoft.com/office/officeart/2005/8/layout/process1"/>
    <dgm:cxn modelId="{19AEC37C-E698-4907-848A-ACE872452D75}" type="presOf" srcId="{79719C66-5D80-4CC7-9774-BC6279844BA9}" destId="{F2B6DD7F-A5E4-43E9-9FF0-3C2F09E4C5E3}" srcOrd="0" destOrd="0" presId="urn:microsoft.com/office/officeart/2005/8/layout/process1"/>
    <dgm:cxn modelId="{4F32CBA7-6BF6-4BEE-8F49-EC761A9C5210}" type="presOf" srcId="{79719C66-5D80-4CC7-9774-BC6279844BA9}" destId="{D233E92D-E5A1-440D-B2EA-349A78D42A87}" srcOrd="1" destOrd="0" presId="urn:microsoft.com/office/officeart/2005/8/layout/process1"/>
    <dgm:cxn modelId="{6408EE65-DCA2-45AA-8D61-FCF9FEE6D629}" type="presOf" srcId="{D6960FE6-109D-41E3-917C-62FB3E736C1F}" destId="{02B8F46D-7872-4284-984D-13EF05B14154}" srcOrd="1" destOrd="0" presId="urn:microsoft.com/office/officeart/2005/8/layout/process1"/>
    <dgm:cxn modelId="{4237E790-A807-4013-993C-63BC2424086B}" type="presOf" srcId="{F9E14A00-D34C-4277-AC3D-0EDD3BDA3D7F}" destId="{4BF36AD7-FA78-4377-861B-4293750AF589}" srcOrd="0" destOrd="0" presId="urn:microsoft.com/office/officeart/2005/8/layout/process1"/>
    <dgm:cxn modelId="{32CEE8E8-C9EA-4AA0-9871-394A29121971}" srcId="{9D78029D-4A68-417E-9647-713CCC231B8D}" destId="{99959AEB-82B6-4E04-8125-EFF6A3B98F71}" srcOrd="3" destOrd="0" parTransId="{581F1F32-9B66-4E4C-860F-7EAFAB59B40E}" sibTransId="{6BDD3EDF-2CEF-4177-91C8-D40042321686}"/>
    <dgm:cxn modelId="{A71A4B1C-B053-458B-9FD1-A0AB4F47616B}" type="presOf" srcId="{6BDD3EDF-2CEF-4177-91C8-D40042321686}" destId="{AD116A99-A4DE-4D35-B136-402FF3674103}" srcOrd="1" destOrd="0" presId="urn:microsoft.com/office/officeart/2005/8/layout/process1"/>
    <dgm:cxn modelId="{DBFE3C93-A2D8-4D89-8F7A-8F7DA354947C}" type="presOf" srcId="{EB495329-8078-40DF-B19A-BB63ECDA4C5E}" destId="{8392E861-7C25-487F-A4B9-A96A6394AB4D}" srcOrd="1" destOrd="0" presId="urn:microsoft.com/office/officeart/2005/8/layout/process1"/>
    <dgm:cxn modelId="{D4FF51D9-4218-4EA3-9CC7-7DB88E3EB37A}" srcId="{9D78029D-4A68-417E-9647-713CCC231B8D}" destId="{AC9A6116-F731-4583-8FD0-91FF416F7FC9}" srcOrd="0" destOrd="0" parTransId="{4EE21FC7-722F-444F-AA14-924BF611A3D5}" sibTransId="{EB495329-8078-40DF-B19A-BB63ECDA4C5E}"/>
    <dgm:cxn modelId="{A4D8CA66-A325-48C6-A1FC-BC168BD0EAEF}" type="presOf" srcId="{6279A5AE-BD62-4609-84A4-76B8C6980F37}" destId="{86188688-A989-40A4-B2D5-AD6B4C31DCD9}" srcOrd="1" destOrd="0" presId="urn:microsoft.com/office/officeart/2005/8/layout/process1"/>
    <dgm:cxn modelId="{C21B692E-7AC9-4080-90C9-F618FAAECF34}" type="presOf" srcId="{9EEA8286-AB90-49C5-86C9-A169DBF67FFA}" destId="{6FB20446-B136-47D4-A9C4-86D0BAB55652}" srcOrd="0" destOrd="0" presId="urn:microsoft.com/office/officeart/2005/8/layout/process1"/>
    <dgm:cxn modelId="{CE899C6C-F9F8-4993-BB98-32696BC0E687}" type="presOf" srcId="{6BDD3EDF-2CEF-4177-91C8-D40042321686}" destId="{171AF2B1-9441-4E29-ADF5-0E9C68B3FF68}" srcOrd="0" destOrd="0" presId="urn:microsoft.com/office/officeart/2005/8/layout/process1"/>
    <dgm:cxn modelId="{EBB4C1F3-3254-4AE6-8781-B92E23E56590}" type="presOf" srcId="{F3918CF3-52AD-48E0-91E6-33F30CA5EB85}" destId="{444233BE-3D55-4FB1-BE7C-2566E203096B}" srcOrd="0" destOrd="0" presId="urn:microsoft.com/office/officeart/2005/8/layout/process1"/>
    <dgm:cxn modelId="{3132BAFC-0CE7-4283-9169-3D8BDAF68457}" type="presOf" srcId="{99959AEB-82B6-4E04-8125-EFF6A3B98F71}" destId="{56F2D263-15DC-450A-96BD-F5736487B5B6}" srcOrd="0" destOrd="0" presId="urn:microsoft.com/office/officeart/2005/8/layout/process1"/>
    <dgm:cxn modelId="{DFCE38F5-4666-49E7-B81C-9D73DC12FCF3}" type="presOf" srcId="{6279A5AE-BD62-4609-84A4-76B8C6980F37}" destId="{138AA0E6-6450-4133-8B4A-EA3CA902C54A}" srcOrd="0" destOrd="0" presId="urn:microsoft.com/office/officeart/2005/8/layout/process1"/>
    <dgm:cxn modelId="{888F4DBE-9657-4385-8AF9-AE6F0E1EE881}" type="presOf" srcId="{D6960FE6-109D-41E3-917C-62FB3E736C1F}" destId="{423BCD25-2D59-45D3-A8F5-7A27D0ABAD78}" srcOrd="0" destOrd="0" presId="urn:microsoft.com/office/officeart/2005/8/layout/process1"/>
    <dgm:cxn modelId="{0CE9D7BF-5C81-43F0-A1EF-C823F3ED4712}" srcId="{9D78029D-4A68-417E-9647-713CCC231B8D}" destId="{F9E14A00-D34C-4277-AC3D-0EDD3BDA3D7F}" srcOrd="5" destOrd="0" parTransId="{2532629D-20FE-4FE9-928E-DFBEA1706FF8}" sibTransId="{F6EEAEAD-811E-4BB7-8A1F-A9D199DA6A2D}"/>
    <dgm:cxn modelId="{0091EF70-0A2B-4A2F-B0B8-79811DF491A9}" type="presOf" srcId="{EB495329-8078-40DF-B19A-BB63ECDA4C5E}" destId="{4D747EE2-BEA3-4D13-A3B9-06357A65A4CE}" srcOrd="0" destOrd="0" presId="urn:microsoft.com/office/officeart/2005/8/layout/process1"/>
    <dgm:cxn modelId="{C87E5459-5070-4A04-8215-D5E579DB923D}" type="presParOf" srcId="{FC315C21-986F-4D7E-8933-26269F4910BC}" destId="{8F2B1588-7A11-4EF2-8C3F-32315B1B9507}" srcOrd="0" destOrd="0" presId="urn:microsoft.com/office/officeart/2005/8/layout/process1"/>
    <dgm:cxn modelId="{40461BC2-552B-4A33-BE94-0EDD93E36C2D}" type="presParOf" srcId="{FC315C21-986F-4D7E-8933-26269F4910BC}" destId="{4D747EE2-BEA3-4D13-A3B9-06357A65A4CE}" srcOrd="1" destOrd="0" presId="urn:microsoft.com/office/officeart/2005/8/layout/process1"/>
    <dgm:cxn modelId="{31116D41-8223-4A88-B80F-51B76206825C}" type="presParOf" srcId="{4D747EE2-BEA3-4D13-A3B9-06357A65A4CE}" destId="{8392E861-7C25-487F-A4B9-A96A6394AB4D}" srcOrd="0" destOrd="0" presId="urn:microsoft.com/office/officeart/2005/8/layout/process1"/>
    <dgm:cxn modelId="{57504E5D-7824-47F7-B80D-5970952E6DD6}" type="presParOf" srcId="{FC315C21-986F-4D7E-8933-26269F4910BC}" destId="{88193459-B428-4DBA-96A3-6CFE99AA256A}" srcOrd="2" destOrd="0" presId="urn:microsoft.com/office/officeart/2005/8/layout/process1"/>
    <dgm:cxn modelId="{2A87B657-F050-4866-BF4C-E7ECE3D4EA5E}" type="presParOf" srcId="{FC315C21-986F-4D7E-8933-26269F4910BC}" destId="{F2B6DD7F-A5E4-43E9-9FF0-3C2F09E4C5E3}" srcOrd="3" destOrd="0" presId="urn:microsoft.com/office/officeart/2005/8/layout/process1"/>
    <dgm:cxn modelId="{E06E89C1-59E4-4B72-B9D1-D8B13AC5558F}" type="presParOf" srcId="{F2B6DD7F-A5E4-43E9-9FF0-3C2F09E4C5E3}" destId="{D233E92D-E5A1-440D-B2EA-349A78D42A87}" srcOrd="0" destOrd="0" presId="urn:microsoft.com/office/officeart/2005/8/layout/process1"/>
    <dgm:cxn modelId="{B90B4BCC-2E3E-4BF2-92F1-39D9E025F2B2}" type="presParOf" srcId="{FC315C21-986F-4D7E-8933-26269F4910BC}" destId="{6FB20446-B136-47D4-A9C4-86D0BAB55652}" srcOrd="4" destOrd="0" presId="urn:microsoft.com/office/officeart/2005/8/layout/process1"/>
    <dgm:cxn modelId="{DD779CD2-021D-4886-A617-7FD2F0A84B54}" type="presParOf" srcId="{FC315C21-986F-4D7E-8933-26269F4910BC}" destId="{138AA0E6-6450-4133-8B4A-EA3CA902C54A}" srcOrd="5" destOrd="0" presId="urn:microsoft.com/office/officeart/2005/8/layout/process1"/>
    <dgm:cxn modelId="{66F13176-FA35-4372-A293-53627DB4BC6B}" type="presParOf" srcId="{138AA0E6-6450-4133-8B4A-EA3CA902C54A}" destId="{86188688-A989-40A4-B2D5-AD6B4C31DCD9}" srcOrd="0" destOrd="0" presId="urn:microsoft.com/office/officeart/2005/8/layout/process1"/>
    <dgm:cxn modelId="{8B0D63A2-0BF8-43FB-A752-2B2DC3DDAEAE}" type="presParOf" srcId="{FC315C21-986F-4D7E-8933-26269F4910BC}" destId="{56F2D263-15DC-450A-96BD-F5736487B5B6}" srcOrd="6" destOrd="0" presId="urn:microsoft.com/office/officeart/2005/8/layout/process1"/>
    <dgm:cxn modelId="{7CCBDE63-1536-477A-B750-33102EE5E32A}" type="presParOf" srcId="{FC315C21-986F-4D7E-8933-26269F4910BC}" destId="{171AF2B1-9441-4E29-ADF5-0E9C68B3FF68}" srcOrd="7" destOrd="0" presId="urn:microsoft.com/office/officeart/2005/8/layout/process1"/>
    <dgm:cxn modelId="{07FD8DCC-CA14-4DA1-ACE7-A6805ED36749}" type="presParOf" srcId="{171AF2B1-9441-4E29-ADF5-0E9C68B3FF68}" destId="{AD116A99-A4DE-4D35-B136-402FF3674103}" srcOrd="0" destOrd="0" presId="urn:microsoft.com/office/officeart/2005/8/layout/process1"/>
    <dgm:cxn modelId="{5CE8CCB6-1E1B-4BF2-A0E3-392370F3EA5B}" type="presParOf" srcId="{FC315C21-986F-4D7E-8933-26269F4910BC}" destId="{444233BE-3D55-4FB1-BE7C-2566E203096B}" srcOrd="8" destOrd="0" presId="urn:microsoft.com/office/officeart/2005/8/layout/process1"/>
    <dgm:cxn modelId="{947DF373-BEEB-481E-9E75-976204555813}" type="presParOf" srcId="{FC315C21-986F-4D7E-8933-26269F4910BC}" destId="{423BCD25-2D59-45D3-A8F5-7A27D0ABAD78}" srcOrd="9" destOrd="0" presId="urn:microsoft.com/office/officeart/2005/8/layout/process1"/>
    <dgm:cxn modelId="{82F9700F-B9D9-41DE-9B1C-389981272BE2}" type="presParOf" srcId="{423BCD25-2D59-45D3-A8F5-7A27D0ABAD78}" destId="{02B8F46D-7872-4284-984D-13EF05B14154}" srcOrd="0" destOrd="0" presId="urn:microsoft.com/office/officeart/2005/8/layout/process1"/>
    <dgm:cxn modelId="{B67ACE98-DE75-4C1D-A920-799D55760B8C}" type="presParOf" srcId="{FC315C21-986F-4D7E-8933-26269F4910BC}" destId="{4BF36AD7-FA78-4377-861B-4293750AF589}" srcOrd="1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5F801E1D-18A8-4DAC-AE15-FB5AEC2A85A8}" type="doc">
      <dgm:prSet loTypeId="urn:microsoft.com/office/officeart/2005/8/layout/vList5" loCatId="list" qsTypeId="urn:microsoft.com/office/officeart/2005/8/quickstyle/simple1#20" qsCatId="simple" csTypeId="urn:microsoft.com/office/officeart/2005/8/colors/accent1_2#20" csCatId="accent1" phldr="1"/>
      <dgm:spPr/>
      <dgm:t>
        <a:bodyPr/>
        <a:lstStyle/>
        <a:p>
          <a:endParaRPr lang="en-US"/>
        </a:p>
      </dgm:t>
    </dgm:pt>
    <dgm:pt modelId="{10ACEBE0-02EC-41DF-96E7-973357C0340D}">
      <dgm:prSet phldrT="[Text]"/>
      <dgm:spPr/>
      <dgm:t>
        <a:bodyPr/>
        <a:lstStyle/>
        <a:p>
          <a:r>
            <a:rPr lang="en-US" dirty="0" smtClean="0"/>
            <a:t>Europe</a:t>
          </a:r>
          <a:endParaRPr lang="en-US" dirty="0"/>
        </a:p>
      </dgm:t>
    </dgm:pt>
    <dgm:pt modelId="{83D38F2D-8A2D-4A2C-A928-77B5492233F6}" type="parTrans" cxnId="{1348C881-C609-4139-A73D-D63D2C907F23}">
      <dgm:prSet/>
      <dgm:spPr/>
      <dgm:t>
        <a:bodyPr/>
        <a:lstStyle/>
        <a:p>
          <a:endParaRPr lang="en-US"/>
        </a:p>
      </dgm:t>
    </dgm:pt>
    <dgm:pt modelId="{0F4194C4-E6DB-455A-81D4-63DF36F469D1}" type="sibTrans" cxnId="{1348C881-C609-4139-A73D-D63D2C907F23}">
      <dgm:prSet/>
      <dgm:spPr/>
      <dgm:t>
        <a:bodyPr/>
        <a:lstStyle/>
        <a:p>
          <a:endParaRPr lang="en-US"/>
        </a:p>
      </dgm:t>
    </dgm:pt>
    <dgm:pt modelId="{F9AAA081-EAC9-4715-8130-DF4AC17B7E93}">
      <dgm:prSet phldrT="[Text]"/>
      <dgm:spPr/>
      <dgm:t>
        <a:bodyPr/>
        <a:lstStyle/>
        <a:p>
          <a:r>
            <a:rPr lang="en-US" dirty="0" smtClean="0"/>
            <a:t>1750 – 144,000,000</a:t>
          </a:r>
          <a:endParaRPr lang="en-US" dirty="0"/>
        </a:p>
      </dgm:t>
    </dgm:pt>
    <dgm:pt modelId="{3ED3B7AF-F931-417D-8E86-A178184FC0AE}" type="parTrans" cxnId="{44DF000F-488E-4531-8E87-B138A12A3EDF}">
      <dgm:prSet/>
      <dgm:spPr/>
      <dgm:t>
        <a:bodyPr/>
        <a:lstStyle/>
        <a:p>
          <a:endParaRPr lang="en-US"/>
        </a:p>
      </dgm:t>
    </dgm:pt>
    <dgm:pt modelId="{F250FF6F-3B85-4B2F-B5D2-0A69C170717F}" type="sibTrans" cxnId="{44DF000F-488E-4531-8E87-B138A12A3EDF}">
      <dgm:prSet/>
      <dgm:spPr/>
      <dgm:t>
        <a:bodyPr/>
        <a:lstStyle/>
        <a:p>
          <a:endParaRPr lang="en-US"/>
        </a:p>
      </dgm:t>
    </dgm:pt>
    <dgm:pt modelId="{32A2C857-6113-4107-B454-F192CC4ECACE}">
      <dgm:prSet phldrT="[Text]"/>
      <dgm:spPr/>
      <dgm:t>
        <a:bodyPr/>
        <a:lstStyle/>
        <a:p>
          <a:r>
            <a:rPr lang="en-US" dirty="0" smtClean="0"/>
            <a:t>1900 – 325,000,000</a:t>
          </a:r>
          <a:endParaRPr lang="en-US" dirty="0"/>
        </a:p>
      </dgm:t>
    </dgm:pt>
    <dgm:pt modelId="{7555D15A-BC7F-4360-8211-319A57512CD9}" type="parTrans" cxnId="{AB3A39AE-E999-43BE-B3D9-D86DB02C9848}">
      <dgm:prSet/>
      <dgm:spPr/>
      <dgm:t>
        <a:bodyPr/>
        <a:lstStyle/>
        <a:p>
          <a:endParaRPr lang="en-US"/>
        </a:p>
      </dgm:t>
    </dgm:pt>
    <dgm:pt modelId="{F221DEA1-DBDD-4186-8D29-586EF11EFC00}" type="sibTrans" cxnId="{AB3A39AE-E999-43BE-B3D9-D86DB02C9848}">
      <dgm:prSet/>
      <dgm:spPr/>
      <dgm:t>
        <a:bodyPr/>
        <a:lstStyle/>
        <a:p>
          <a:endParaRPr lang="en-US"/>
        </a:p>
      </dgm:t>
    </dgm:pt>
    <dgm:pt modelId="{8E1030E7-AAE2-408C-880E-DF0E9F4D09A6}">
      <dgm:prSet phldrT="[Text]"/>
      <dgm:spPr/>
      <dgm:t>
        <a:bodyPr/>
        <a:lstStyle/>
        <a:p>
          <a:r>
            <a:rPr lang="en-US" dirty="0" smtClean="0"/>
            <a:t>England</a:t>
          </a:r>
          <a:endParaRPr lang="en-US" dirty="0"/>
        </a:p>
      </dgm:t>
    </dgm:pt>
    <dgm:pt modelId="{BDE93FD8-933F-44A8-87D5-D192E3EB51CA}" type="parTrans" cxnId="{798569D2-D611-424A-934C-FB21E914A465}">
      <dgm:prSet/>
      <dgm:spPr/>
      <dgm:t>
        <a:bodyPr/>
        <a:lstStyle/>
        <a:p>
          <a:endParaRPr lang="en-US"/>
        </a:p>
      </dgm:t>
    </dgm:pt>
    <dgm:pt modelId="{09DBFB85-9FC5-4E08-9B68-B84A3EDF2029}" type="sibTrans" cxnId="{798569D2-D611-424A-934C-FB21E914A465}">
      <dgm:prSet/>
      <dgm:spPr/>
      <dgm:t>
        <a:bodyPr/>
        <a:lstStyle/>
        <a:p>
          <a:endParaRPr lang="en-US"/>
        </a:p>
      </dgm:t>
    </dgm:pt>
    <dgm:pt modelId="{C323BEE2-9D08-4F81-8C65-67C1FFC5635A}">
      <dgm:prSet phldrT="[Text]"/>
      <dgm:spPr/>
      <dgm:t>
        <a:bodyPr/>
        <a:lstStyle/>
        <a:p>
          <a:r>
            <a:rPr lang="en-US" dirty="0" smtClean="0"/>
            <a:t>1750 - 11,000,000</a:t>
          </a:r>
          <a:endParaRPr lang="en-US" dirty="0"/>
        </a:p>
      </dgm:t>
    </dgm:pt>
    <dgm:pt modelId="{0765C7AA-89C9-481E-B068-1C26F6404084}" type="parTrans" cxnId="{5E16AE1F-16E3-477D-90F7-280FB7D862EA}">
      <dgm:prSet/>
      <dgm:spPr/>
      <dgm:t>
        <a:bodyPr/>
        <a:lstStyle/>
        <a:p>
          <a:endParaRPr lang="en-US"/>
        </a:p>
      </dgm:t>
    </dgm:pt>
    <dgm:pt modelId="{BD3A55C7-4189-466C-ACBC-53DE22A9016D}" type="sibTrans" cxnId="{5E16AE1F-16E3-477D-90F7-280FB7D862EA}">
      <dgm:prSet/>
      <dgm:spPr/>
      <dgm:t>
        <a:bodyPr/>
        <a:lstStyle/>
        <a:p>
          <a:endParaRPr lang="en-US"/>
        </a:p>
      </dgm:t>
    </dgm:pt>
    <dgm:pt modelId="{726A4273-DD2E-4147-A3B0-A503DDDD975F}">
      <dgm:prSet phldrT="[Text]"/>
      <dgm:spPr/>
      <dgm:t>
        <a:bodyPr/>
        <a:lstStyle/>
        <a:p>
          <a:r>
            <a:rPr lang="en-US" dirty="0" smtClean="0"/>
            <a:t>1900 - 30,000,000</a:t>
          </a:r>
          <a:endParaRPr lang="en-US" dirty="0"/>
        </a:p>
      </dgm:t>
    </dgm:pt>
    <dgm:pt modelId="{F660C603-4AFC-479B-844E-898E9973053E}" type="parTrans" cxnId="{6B731D72-01C1-4244-8B57-D75558ACB4D5}">
      <dgm:prSet/>
      <dgm:spPr/>
      <dgm:t>
        <a:bodyPr/>
        <a:lstStyle/>
        <a:p>
          <a:endParaRPr lang="en-US"/>
        </a:p>
      </dgm:t>
    </dgm:pt>
    <dgm:pt modelId="{9786140A-F1CB-428A-9CCA-211BBAC44779}" type="sibTrans" cxnId="{6B731D72-01C1-4244-8B57-D75558ACB4D5}">
      <dgm:prSet/>
      <dgm:spPr/>
      <dgm:t>
        <a:bodyPr/>
        <a:lstStyle/>
        <a:p>
          <a:endParaRPr lang="en-US"/>
        </a:p>
      </dgm:t>
    </dgm:pt>
    <dgm:pt modelId="{007FCD63-9588-46E6-A642-4A03DDF3FF0D}" type="pres">
      <dgm:prSet presAssocID="{5F801E1D-18A8-4DAC-AE15-FB5AEC2A85A8}" presName="Name0" presStyleCnt="0">
        <dgm:presLayoutVars>
          <dgm:dir/>
          <dgm:animLvl val="lvl"/>
          <dgm:resizeHandles val="exact"/>
        </dgm:presLayoutVars>
      </dgm:prSet>
      <dgm:spPr/>
      <dgm:t>
        <a:bodyPr/>
        <a:lstStyle/>
        <a:p>
          <a:endParaRPr lang="en-US"/>
        </a:p>
      </dgm:t>
    </dgm:pt>
    <dgm:pt modelId="{64BB542D-87E5-48BE-AC1A-7F8CF97FCC73}" type="pres">
      <dgm:prSet presAssocID="{10ACEBE0-02EC-41DF-96E7-973357C0340D}" presName="linNode" presStyleCnt="0"/>
      <dgm:spPr/>
    </dgm:pt>
    <dgm:pt modelId="{78F30890-6C14-46BF-B69E-D72D50E53A44}" type="pres">
      <dgm:prSet presAssocID="{10ACEBE0-02EC-41DF-96E7-973357C0340D}" presName="parentText" presStyleLbl="node1" presStyleIdx="0" presStyleCnt="2">
        <dgm:presLayoutVars>
          <dgm:chMax val="1"/>
          <dgm:bulletEnabled val="1"/>
        </dgm:presLayoutVars>
      </dgm:prSet>
      <dgm:spPr/>
      <dgm:t>
        <a:bodyPr/>
        <a:lstStyle/>
        <a:p>
          <a:endParaRPr lang="en-US"/>
        </a:p>
      </dgm:t>
    </dgm:pt>
    <dgm:pt modelId="{8BA7110D-5555-4463-B166-13BA78028767}" type="pres">
      <dgm:prSet presAssocID="{10ACEBE0-02EC-41DF-96E7-973357C0340D}" presName="descendantText" presStyleLbl="alignAccFollowNode1" presStyleIdx="0" presStyleCnt="2">
        <dgm:presLayoutVars>
          <dgm:bulletEnabled val="1"/>
        </dgm:presLayoutVars>
      </dgm:prSet>
      <dgm:spPr/>
      <dgm:t>
        <a:bodyPr/>
        <a:lstStyle/>
        <a:p>
          <a:endParaRPr lang="en-US"/>
        </a:p>
      </dgm:t>
    </dgm:pt>
    <dgm:pt modelId="{1F5FBF8E-81B8-4A66-BF51-FC9E894515EC}" type="pres">
      <dgm:prSet presAssocID="{0F4194C4-E6DB-455A-81D4-63DF36F469D1}" presName="sp" presStyleCnt="0"/>
      <dgm:spPr/>
    </dgm:pt>
    <dgm:pt modelId="{5B7119E6-E613-4907-90C0-665E3023CEB2}" type="pres">
      <dgm:prSet presAssocID="{8E1030E7-AAE2-408C-880E-DF0E9F4D09A6}" presName="linNode" presStyleCnt="0"/>
      <dgm:spPr/>
    </dgm:pt>
    <dgm:pt modelId="{694A826F-D3D0-4FD1-ACE9-73C96FC7EE2B}" type="pres">
      <dgm:prSet presAssocID="{8E1030E7-AAE2-408C-880E-DF0E9F4D09A6}" presName="parentText" presStyleLbl="node1" presStyleIdx="1" presStyleCnt="2">
        <dgm:presLayoutVars>
          <dgm:chMax val="1"/>
          <dgm:bulletEnabled val="1"/>
        </dgm:presLayoutVars>
      </dgm:prSet>
      <dgm:spPr/>
      <dgm:t>
        <a:bodyPr/>
        <a:lstStyle/>
        <a:p>
          <a:endParaRPr lang="en-US"/>
        </a:p>
      </dgm:t>
    </dgm:pt>
    <dgm:pt modelId="{598CBA91-C948-4DF9-82E0-BB72ECD1E41A}" type="pres">
      <dgm:prSet presAssocID="{8E1030E7-AAE2-408C-880E-DF0E9F4D09A6}" presName="descendantText" presStyleLbl="alignAccFollowNode1" presStyleIdx="1" presStyleCnt="2">
        <dgm:presLayoutVars>
          <dgm:bulletEnabled val="1"/>
        </dgm:presLayoutVars>
      </dgm:prSet>
      <dgm:spPr/>
      <dgm:t>
        <a:bodyPr/>
        <a:lstStyle/>
        <a:p>
          <a:endParaRPr lang="en-US"/>
        </a:p>
      </dgm:t>
    </dgm:pt>
  </dgm:ptLst>
  <dgm:cxnLst>
    <dgm:cxn modelId="{245F353D-F67D-4787-8EDB-88E7D7030D13}" type="presOf" srcId="{32A2C857-6113-4107-B454-F192CC4ECACE}" destId="{8BA7110D-5555-4463-B166-13BA78028767}" srcOrd="0" destOrd="1" presId="urn:microsoft.com/office/officeart/2005/8/layout/vList5"/>
    <dgm:cxn modelId="{6B731D72-01C1-4244-8B57-D75558ACB4D5}" srcId="{8E1030E7-AAE2-408C-880E-DF0E9F4D09A6}" destId="{726A4273-DD2E-4147-A3B0-A503DDDD975F}" srcOrd="1" destOrd="0" parTransId="{F660C603-4AFC-479B-844E-898E9973053E}" sibTransId="{9786140A-F1CB-428A-9CCA-211BBAC44779}"/>
    <dgm:cxn modelId="{D2F406A2-127B-4CD7-9E9E-AD94607F8460}" type="presOf" srcId="{726A4273-DD2E-4147-A3B0-A503DDDD975F}" destId="{598CBA91-C948-4DF9-82E0-BB72ECD1E41A}" srcOrd="0" destOrd="1" presId="urn:microsoft.com/office/officeart/2005/8/layout/vList5"/>
    <dgm:cxn modelId="{AA18FA09-356D-4E0F-B0E0-D5F4275C98FE}" type="presOf" srcId="{C323BEE2-9D08-4F81-8C65-67C1FFC5635A}" destId="{598CBA91-C948-4DF9-82E0-BB72ECD1E41A}" srcOrd="0" destOrd="0" presId="urn:microsoft.com/office/officeart/2005/8/layout/vList5"/>
    <dgm:cxn modelId="{5E16AE1F-16E3-477D-90F7-280FB7D862EA}" srcId="{8E1030E7-AAE2-408C-880E-DF0E9F4D09A6}" destId="{C323BEE2-9D08-4F81-8C65-67C1FFC5635A}" srcOrd="0" destOrd="0" parTransId="{0765C7AA-89C9-481E-B068-1C26F6404084}" sibTransId="{BD3A55C7-4189-466C-ACBC-53DE22A9016D}"/>
    <dgm:cxn modelId="{E1CCB647-B9BC-4845-8ADC-A17A77C75B19}" type="presOf" srcId="{8E1030E7-AAE2-408C-880E-DF0E9F4D09A6}" destId="{694A826F-D3D0-4FD1-ACE9-73C96FC7EE2B}" srcOrd="0" destOrd="0" presId="urn:microsoft.com/office/officeart/2005/8/layout/vList5"/>
    <dgm:cxn modelId="{44DF000F-488E-4531-8E87-B138A12A3EDF}" srcId="{10ACEBE0-02EC-41DF-96E7-973357C0340D}" destId="{F9AAA081-EAC9-4715-8130-DF4AC17B7E93}" srcOrd="0" destOrd="0" parTransId="{3ED3B7AF-F931-417D-8E86-A178184FC0AE}" sibTransId="{F250FF6F-3B85-4B2F-B5D2-0A69C170717F}"/>
    <dgm:cxn modelId="{06CA84D8-696B-4A50-9659-74A37110E3B1}" type="presOf" srcId="{F9AAA081-EAC9-4715-8130-DF4AC17B7E93}" destId="{8BA7110D-5555-4463-B166-13BA78028767}" srcOrd="0" destOrd="0" presId="urn:microsoft.com/office/officeart/2005/8/layout/vList5"/>
    <dgm:cxn modelId="{133BAB72-5452-4947-91C5-B85C9DAD0ACB}" type="presOf" srcId="{5F801E1D-18A8-4DAC-AE15-FB5AEC2A85A8}" destId="{007FCD63-9588-46E6-A642-4A03DDF3FF0D}" srcOrd="0" destOrd="0" presId="urn:microsoft.com/office/officeart/2005/8/layout/vList5"/>
    <dgm:cxn modelId="{F3783C99-B306-49B4-9572-BD0995EE1C8F}" type="presOf" srcId="{10ACEBE0-02EC-41DF-96E7-973357C0340D}" destId="{78F30890-6C14-46BF-B69E-D72D50E53A44}" srcOrd="0" destOrd="0" presId="urn:microsoft.com/office/officeart/2005/8/layout/vList5"/>
    <dgm:cxn modelId="{1348C881-C609-4139-A73D-D63D2C907F23}" srcId="{5F801E1D-18A8-4DAC-AE15-FB5AEC2A85A8}" destId="{10ACEBE0-02EC-41DF-96E7-973357C0340D}" srcOrd="0" destOrd="0" parTransId="{83D38F2D-8A2D-4A2C-A928-77B5492233F6}" sibTransId="{0F4194C4-E6DB-455A-81D4-63DF36F469D1}"/>
    <dgm:cxn modelId="{798569D2-D611-424A-934C-FB21E914A465}" srcId="{5F801E1D-18A8-4DAC-AE15-FB5AEC2A85A8}" destId="{8E1030E7-AAE2-408C-880E-DF0E9F4D09A6}" srcOrd="1" destOrd="0" parTransId="{BDE93FD8-933F-44A8-87D5-D192E3EB51CA}" sibTransId="{09DBFB85-9FC5-4E08-9B68-B84A3EDF2029}"/>
    <dgm:cxn modelId="{AB3A39AE-E999-43BE-B3D9-D86DB02C9848}" srcId="{10ACEBE0-02EC-41DF-96E7-973357C0340D}" destId="{32A2C857-6113-4107-B454-F192CC4ECACE}" srcOrd="1" destOrd="0" parTransId="{7555D15A-BC7F-4360-8211-319A57512CD9}" sibTransId="{F221DEA1-DBDD-4186-8D29-586EF11EFC00}"/>
    <dgm:cxn modelId="{75F018B7-86FC-4A21-B0FD-FAF2398595E7}" type="presParOf" srcId="{007FCD63-9588-46E6-A642-4A03DDF3FF0D}" destId="{64BB542D-87E5-48BE-AC1A-7F8CF97FCC73}" srcOrd="0" destOrd="0" presId="urn:microsoft.com/office/officeart/2005/8/layout/vList5"/>
    <dgm:cxn modelId="{C26F1A83-9938-4CC3-9DB2-315595A787F1}" type="presParOf" srcId="{64BB542D-87E5-48BE-AC1A-7F8CF97FCC73}" destId="{78F30890-6C14-46BF-B69E-D72D50E53A44}" srcOrd="0" destOrd="0" presId="urn:microsoft.com/office/officeart/2005/8/layout/vList5"/>
    <dgm:cxn modelId="{41639E8A-A9AD-418C-8458-3C8E0D26EF07}" type="presParOf" srcId="{64BB542D-87E5-48BE-AC1A-7F8CF97FCC73}" destId="{8BA7110D-5555-4463-B166-13BA78028767}" srcOrd="1" destOrd="0" presId="urn:microsoft.com/office/officeart/2005/8/layout/vList5"/>
    <dgm:cxn modelId="{364248AB-C0C2-4399-AB34-DB4668B432D5}" type="presParOf" srcId="{007FCD63-9588-46E6-A642-4A03DDF3FF0D}" destId="{1F5FBF8E-81B8-4A66-BF51-FC9E894515EC}" srcOrd="1" destOrd="0" presId="urn:microsoft.com/office/officeart/2005/8/layout/vList5"/>
    <dgm:cxn modelId="{D042FE0C-5DB8-4A5F-A605-B6604E40E7EE}" type="presParOf" srcId="{007FCD63-9588-46E6-A642-4A03DDF3FF0D}" destId="{5B7119E6-E613-4907-90C0-665E3023CEB2}" srcOrd="2" destOrd="0" presId="urn:microsoft.com/office/officeart/2005/8/layout/vList5"/>
    <dgm:cxn modelId="{0E692907-8D34-4E03-B6E7-0811E8AFC224}" type="presParOf" srcId="{5B7119E6-E613-4907-90C0-665E3023CEB2}" destId="{694A826F-D3D0-4FD1-ACE9-73C96FC7EE2B}" srcOrd="0" destOrd="0" presId="urn:microsoft.com/office/officeart/2005/8/layout/vList5"/>
    <dgm:cxn modelId="{8B6482FC-54AD-45DA-AA10-A1702EADFB66}" type="presParOf" srcId="{5B7119E6-E613-4907-90C0-665E3023CEB2}" destId="{598CBA91-C948-4DF9-82E0-BB72ECD1E41A}" srcOrd="1"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60AE111C-1CE5-4242-949C-E9B0058F35AC}" type="doc">
      <dgm:prSet loTypeId="urn:microsoft.com/office/officeart/2005/8/layout/vList5" loCatId="list" qsTypeId="urn:microsoft.com/office/officeart/2005/8/quickstyle/simple1#15" qsCatId="simple" csTypeId="urn:microsoft.com/office/officeart/2005/8/colors/accent1_2#15" csCatId="accent1" phldr="1"/>
      <dgm:spPr/>
      <dgm:t>
        <a:bodyPr/>
        <a:lstStyle/>
        <a:p>
          <a:endParaRPr lang="en-US"/>
        </a:p>
      </dgm:t>
    </dgm:pt>
    <dgm:pt modelId="{0C418F51-F5E4-4D1A-A787-844E65DC9CA5}">
      <dgm:prSet phldrT="[Text]"/>
      <dgm:spPr/>
      <dgm:t>
        <a:bodyPr/>
        <a:lstStyle/>
        <a:p>
          <a:r>
            <a:rPr lang="en-US" dirty="0" smtClean="0"/>
            <a:t>Economic Changes</a:t>
          </a:r>
          <a:endParaRPr lang="en-US" dirty="0"/>
        </a:p>
      </dgm:t>
    </dgm:pt>
    <dgm:pt modelId="{CF0D6356-6845-4D90-970D-76E05DA3ED2A}" type="parTrans" cxnId="{4EC6918E-C793-4634-B46F-4DF5B28E4395}">
      <dgm:prSet/>
      <dgm:spPr/>
      <dgm:t>
        <a:bodyPr/>
        <a:lstStyle/>
        <a:p>
          <a:endParaRPr lang="en-US"/>
        </a:p>
      </dgm:t>
    </dgm:pt>
    <dgm:pt modelId="{AFF52DB4-7040-4B78-9D09-F6869ECF16C5}" type="sibTrans" cxnId="{4EC6918E-C793-4634-B46F-4DF5B28E4395}">
      <dgm:prSet/>
      <dgm:spPr/>
      <dgm:t>
        <a:bodyPr/>
        <a:lstStyle/>
        <a:p>
          <a:endParaRPr lang="en-US"/>
        </a:p>
      </dgm:t>
    </dgm:pt>
    <dgm:pt modelId="{A7E165FB-C287-4B26-A2E6-CB0A6FDFB145}">
      <dgm:prSet phldrT="[Text]"/>
      <dgm:spPr/>
      <dgm:t>
        <a:bodyPr/>
        <a:lstStyle/>
        <a:p>
          <a:r>
            <a:rPr lang="en-US" dirty="0" smtClean="0"/>
            <a:t>Expansion of world trade</a:t>
          </a:r>
          <a:endParaRPr lang="en-US" dirty="0"/>
        </a:p>
      </dgm:t>
    </dgm:pt>
    <dgm:pt modelId="{74746D52-ACD7-4B3A-AE8C-43A97D95A954}" type="parTrans" cxnId="{0D8BBCF2-BD31-4812-9C05-ADDCB93684D9}">
      <dgm:prSet/>
      <dgm:spPr/>
      <dgm:t>
        <a:bodyPr/>
        <a:lstStyle/>
        <a:p>
          <a:endParaRPr lang="en-US"/>
        </a:p>
      </dgm:t>
    </dgm:pt>
    <dgm:pt modelId="{0477946D-C2BC-4EFA-930F-69100FAD180B}" type="sibTrans" cxnId="{0D8BBCF2-BD31-4812-9C05-ADDCB93684D9}">
      <dgm:prSet/>
      <dgm:spPr/>
      <dgm:t>
        <a:bodyPr/>
        <a:lstStyle/>
        <a:p>
          <a:endParaRPr lang="en-US"/>
        </a:p>
      </dgm:t>
    </dgm:pt>
    <dgm:pt modelId="{BBC073F7-B7E4-47E1-9780-D69508F54EF2}">
      <dgm:prSet phldrT="[Text]"/>
      <dgm:spPr/>
      <dgm:t>
        <a:bodyPr/>
        <a:lstStyle/>
        <a:p>
          <a:r>
            <a:rPr lang="en-US" dirty="0" smtClean="0"/>
            <a:t>Factory system</a:t>
          </a:r>
          <a:endParaRPr lang="en-US" dirty="0"/>
        </a:p>
      </dgm:t>
    </dgm:pt>
    <dgm:pt modelId="{0FFF820E-1758-4E6F-B97D-5FFFDC8AAC09}" type="parTrans" cxnId="{30419D9D-2AF3-4285-9F3A-1C16F154155C}">
      <dgm:prSet/>
      <dgm:spPr/>
      <dgm:t>
        <a:bodyPr/>
        <a:lstStyle/>
        <a:p>
          <a:endParaRPr lang="en-US"/>
        </a:p>
      </dgm:t>
    </dgm:pt>
    <dgm:pt modelId="{3F29F0FB-92AC-46F7-8058-601BA9CB2C6E}" type="sibTrans" cxnId="{30419D9D-2AF3-4285-9F3A-1C16F154155C}">
      <dgm:prSet/>
      <dgm:spPr/>
      <dgm:t>
        <a:bodyPr/>
        <a:lstStyle/>
        <a:p>
          <a:endParaRPr lang="en-US"/>
        </a:p>
      </dgm:t>
    </dgm:pt>
    <dgm:pt modelId="{6C3285CE-09D5-42E5-A4DA-D5ACA3B1BB59}">
      <dgm:prSet phldrT="[Text]"/>
      <dgm:spPr/>
      <dgm:t>
        <a:bodyPr/>
        <a:lstStyle/>
        <a:p>
          <a:r>
            <a:rPr lang="en-US" dirty="0" smtClean="0"/>
            <a:t>Political Changes</a:t>
          </a:r>
          <a:endParaRPr lang="en-US" dirty="0"/>
        </a:p>
      </dgm:t>
    </dgm:pt>
    <dgm:pt modelId="{AFF6FFA4-2895-4FBB-A5FD-9DE3A69ED9C1}" type="parTrans" cxnId="{963EBEBF-8A56-4AC9-A332-ACD2ADBC1B48}">
      <dgm:prSet/>
      <dgm:spPr/>
      <dgm:t>
        <a:bodyPr/>
        <a:lstStyle/>
        <a:p>
          <a:endParaRPr lang="en-US"/>
        </a:p>
      </dgm:t>
    </dgm:pt>
    <dgm:pt modelId="{AB310849-7325-40AE-B37A-759C6B8C5B5A}" type="sibTrans" cxnId="{963EBEBF-8A56-4AC9-A332-ACD2ADBC1B48}">
      <dgm:prSet/>
      <dgm:spPr/>
      <dgm:t>
        <a:bodyPr/>
        <a:lstStyle/>
        <a:p>
          <a:endParaRPr lang="en-US"/>
        </a:p>
      </dgm:t>
    </dgm:pt>
    <dgm:pt modelId="{05CDF0AD-3A9A-4157-889C-45F987A55126}">
      <dgm:prSet phldrT="[Text]"/>
      <dgm:spPr/>
      <dgm:t>
        <a:bodyPr/>
        <a:lstStyle/>
        <a:p>
          <a:r>
            <a:rPr lang="en-US" dirty="0" smtClean="0"/>
            <a:t>Decline of landed aristocracy</a:t>
          </a:r>
          <a:endParaRPr lang="en-US" dirty="0"/>
        </a:p>
      </dgm:t>
    </dgm:pt>
    <dgm:pt modelId="{9A44EDA7-A377-486D-B5F8-F1A448A8ABCB}" type="parTrans" cxnId="{C1D6E2DC-C1FC-4C0C-8417-3E594D1EAF7C}">
      <dgm:prSet/>
      <dgm:spPr/>
      <dgm:t>
        <a:bodyPr/>
        <a:lstStyle/>
        <a:p>
          <a:endParaRPr lang="en-US"/>
        </a:p>
      </dgm:t>
    </dgm:pt>
    <dgm:pt modelId="{5FF6991B-2AF9-4768-9077-A743B09A6D79}" type="sibTrans" cxnId="{C1D6E2DC-C1FC-4C0C-8417-3E594D1EAF7C}">
      <dgm:prSet/>
      <dgm:spPr/>
      <dgm:t>
        <a:bodyPr/>
        <a:lstStyle/>
        <a:p>
          <a:endParaRPr lang="en-US"/>
        </a:p>
      </dgm:t>
    </dgm:pt>
    <dgm:pt modelId="{D70519E6-1FA9-4442-AE5B-9686DC705AFB}">
      <dgm:prSet phldrT="[Text]"/>
      <dgm:spPr/>
      <dgm:t>
        <a:bodyPr/>
        <a:lstStyle/>
        <a:p>
          <a:r>
            <a:rPr lang="en-US" dirty="0" smtClean="0"/>
            <a:t>Social Changes</a:t>
          </a:r>
          <a:endParaRPr lang="en-US" dirty="0"/>
        </a:p>
      </dgm:t>
    </dgm:pt>
    <dgm:pt modelId="{67879A1B-B150-4E52-AF23-50F893CAD78A}" type="parTrans" cxnId="{AF914C9B-42D4-477C-9F75-3FD8E4C6E013}">
      <dgm:prSet/>
      <dgm:spPr/>
      <dgm:t>
        <a:bodyPr/>
        <a:lstStyle/>
        <a:p>
          <a:endParaRPr lang="en-US"/>
        </a:p>
      </dgm:t>
    </dgm:pt>
    <dgm:pt modelId="{FD82C936-64AC-4523-A143-0B8C5DEDED55}" type="sibTrans" cxnId="{AF914C9B-42D4-477C-9F75-3FD8E4C6E013}">
      <dgm:prSet/>
      <dgm:spPr/>
      <dgm:t>
        <a:bodyPr/>
        <a:lstStyle/>
        <a:p>
          <a:endParaRPr lang="en-US"/>
        </a:p>
      </dgm:t>
    </dgm:pt>
    <dgm:pt modelId="{F01D4888-08D8-4181-8696-0B4526E060C0}">
      <dgm:prSet phldrT="[Text]"/>
      <dgm:spPr/>
      <dgm:t>
        <a:bodyPr/>
        <a:lstStyle/>
        <a:p>
          <a:r>
            <a:rPr lang="en-US" dirty="0" smtClean="0"/>
            <a:t>Development and growth of cities</a:t>
          </a:r>
          <a:endParaRPr lang="en-US" dirty="0"/>
        </a:p>
      </dgm:t>
    </dgm:pt>
    <dgm:pt modelId="{CAEA6247-5BC9-4AAD-B833-E99EE341EC41}" type="parTrans" cxnId="{619F66AA-326B-4E95-84F9-0D120A486573}">
      <dgm:prSet/>
      <dgm:spPr/>
      <dgm:t>
        <a:bodyPr/>
        <a:lstStyle/>
        <a:p>
          <a:endParaRPr lang="en-US"/>
        </a:p>
      </dgm:t>
    </dgm:pt>
    <dgm:pt modelId="{90060218-1F6B-4374-B6E6-4D3ED88CAEA6}" type="sibTrans" cxnId="{619F66AA-326B-4E95-84F9-0D120A486573}">
      <dgm:prSet/>
      <dgm:spPr/>
      <dgm:t>
        <a:bodyPr/>
        <a:lstStyle/>
        <a:p>
          <a:endParaRPr lang="en-US"/>
        </a:p>
      </dgm:t>
    </dgm:pt>
    <dgm:pt modelId="{F86D4C66-8BF6-4B1E-9457-6055C7CCB587}">
      <dgm:prSet phldrT="[Text]"/>
      <dgm:spPr/>
      <dgm:t>
        <a:bodyPr/>
        <a:lstStyle/>
        <a:p>
          <a:r>
            <a:rPr lang="en-US" dirty="0" smtClean="0"/>
            <a:t>Science and research stimulated</a:t>
          </a:r>
          <a:endParaRPr lang="en-US" dirty="0"/>
        </a:p>
      </dgm:t>
    </dgm:pt>
    <dgm:pt modelId="{74EFC84B-F0A1-4247-9C30-3E06639D8DD0}" type="parTrans" cxnId="{4BF556B8-7D54-4E01-B530-93F47520EE1B}">
      <dgm:prSet/>
      <dgm:spPr/>
      <dgm:t>
        <a:bodyPr/>
        <a:lstStyle/>
        <a:p>
          <a:endParaRPr lang="en-US"/>
        </a:p>
      </dgm:t>
    </dgm:pt>
    <dgm:pt modelId="{BEEA0808-CB7B-413E-AE1F-C71D39042874}" type="sibTrans" cxnId="{4BF556B8-7D54-4E01-B530-93F47520EE1B}">
      <dgm:prSet/>
      <dgm:spPr/>
      <dgm:t>
        <a:bodyPr/>
        <a:lstStyle/>
        <a:p>
          <a:endParaRPr lang="en-US"/>
        </a:p>
      </dgm:t>
    </dgm:pt>
    <dgm:pt modelId="{D305B62B-5F0A-4CC2-A5D1-FDFF74D7E70B}">
      <dgm:prSet phldrT="[Text]"/>
      <dgm:spPr/>
      <dgm:t>
        <a:bodyPr/>
        <a:lstStyle/>
        <a:p>
          <a:r>
            <a:rPr lang="en-US" dirty="0" smtClean="0"/>
            <a:t>Industrial capitalism</a:t>
          </a:r>
          <a:endParaRPr lang="en-US" dirty="0"/>
        </a:p>
      </dgm:t>
    </dgm:pt>
    <dgm:pt modelId="{A3239BAC-9717-48EA-AB00-6E835FE9A4E9}" type="parTrans" cxnId="{ECD8262B-D15B-4281-9202-11E1E9C8FAAE}">
      <dgm:prSet/>
      <dgm:spPr/>
      <dgm:t>
        <a:bodyPr/>
        <a:lstStyle/>
        <a:p>
          <a:endParaRPr lang="en-US"/>
        </a:p>
      </dgm:t>
    </dgm:pt>
    <dgm:pt modelId="{665DE639-3FAF-4D90-BD57-1C7C7C9E5C07}" type="sibTrans" cxnId="{ECD8262B-D15B-4281-9202-11E1E9C8FAAE}">
      <dgm:prSet/>
      <dgm:spPr/>
      <dgm:t>
        <a:bodyPr/>
        <a:lstStyle/>
        <a:p>
          <a:endParaRPr lang="en-US"/>
        </a:p>
      </dgm:t>
    </dgm:pt>
    <dgm:pt modelId="{C18CB863-B03F-4A21-B92E-C3C2F1D5FC1F}">
      <dgm:prSet phldrT="[Text]"/>
      <dgm:spPr/>
      <dgm:t>
        <a:bodyPr/>
        <a:lstStyle/>
        <a:p>
          <a:r>
            <a:rPr lang="en-US" dirty="0" smtClean="0"/>
            <a:t>Unemployment</a:t>
          </a:r>
          <a:endParaRPr lang="en-US" dirty="0"/>
        </a:p>
      </dgm:t>
    </dgm:pt>
    <dgm:pt modelId="{3CF971AC-5ADE-49BA-9A35-2177CB0522B9}" type="parTrans" cxnId="{C6F7C775-BE9C-43BB-B43B-591ABEF4A3A4}">
      <dgm:prSet/>
      <dgm:spPr/>
      <dgm:t>
        <a:bodyPr/>
        <a:lstStyle/>
        <a:p>
          <a:endParaRPr lang="en-US"/>
        </a:p>
      </dgm:t>
    </dgm:pt>
    <dgm:pt modelId="{93D9E3F2-C494-49C5-A256-17C560CDA176}" type="sibTrans" cxnId="{C6F7C775-BE9C-43BB-B43B-591ABEF4A3A4}">
      <dgm:prSet/>
      <dgm:spPr/>
      <dgm:t>
        <a:bodyPr/>
        <a:lstStyle/>
        <a:p>
          <a:endParaRPr lang="en-US"/>
        </a:p>
      </dgm:t>
    </dgm:pt>
    <dgm:pt modelId="{29C08D29-3036-4A5B-B492-01ECB491525E}">
      <dgm:prSet phldrT="[Text]"/>
      <dgm:spPr/>
      <dgm:t>
        <a:bodyPr/>
        <a:lstStyle/>
        <a:p>
          <a:r>
            <a:rPr lang="en-US" dirty="0" smtClean="0"/>
            <a:t>Growth and expansion of democracy</a:t>
          </a:r>
          <a:endParaRPr lang="en-US" dirty="0"/>
        </a:p>
      </dgm:t>
    </dgm:pt>
    <dgm:pt modelId="{9863A696-670F-4C44-AE55-B0B808599D39}" type="parTrans" cxnId="{F55AA351-7D1D-445A-937F-626A32686867}">
      <dgm:prSet/>
      <dgm:spPr/>
      <dgm:t>
        <a:bodyPr/>
        <a:lstStyle/>
        <a:p>
          <a:endParaRPr lang="en-US"/>
        </a:p>
      </dgm:t>
    </dgm:pt>
    <dgm:pt modelId="{AB249127-D651-47AC-BDE0-7F8FE724E91B}" type="sibTrans" cxnId="{F55AA351-7D1D-445A-937F-626A32686867}">
      <dgm:prSet/>
      <dgm:spPr/>
      <dgm:t>
        <a:bodyPr/>
        <a:lstStyle/>
        <a:p>
          <a:endParaRPr lang="en-US"/>
        </a:p>
      </dgm:t>
    </dgm:pt>
    <dgm:pt modelId="{14AE4141-85D9-497A-A31A-47A3358E69F6}">
      <dgm:prSet phldrT="[Text]"/>
      <dgm:spPr/>
      <dgm:t>
        <a:bodyPr/>
        <a:lstStyle/>
        <a:p>
          <a:r>
            <a:rPr lang="en-US" dirty="0" smtClean="0"/>
            <a:t>Rise to power of businesspeople</a:t>
          </a:r>
          <a:endParaRPr lang="en-US" dirty="0"/>
        </a:p>
      </dgm:t>
    </dgm:pt>
    <dgm:pt modelId="{9E245112-740A-4264-AEB6-8321DD39D280}" type="parTrans" cxnId="{09D92F9E-34A5-46F3-A25D-406210555A7D}">
      <dgm:prSet/>
      <dgm:spPr/>
      <dgm:t>
        <a:bodyPr/>
        <a:lstStyle/>
        <a:p>
          <a:endParaRPr lang="en-US"/>
        </a:p>
      </dgm:t>
    </dgm:pt>
    <dgm:pt modelId="{DB39E260-CACE-44AF-A2FC-C7FE2FD6DA15}" type="sibTrans" cxnId="{09D92F9E-34A5-46F3-A25D-406210555A7D}">
      <dgm:prSet/>
      <dgm:spPr/>
      <dgm:t>
        <a:bodyPr/>
        <a:lstStyle/>
        <a:p>
          <a:endParaRPr lang="en-US"/>
        </a:p>
      </dgm:t>
    </dgm:pt>
    <dgm:pt modelId="{DCD62121-84C4-4E47-BF7B-B36795F1597B}">
      <dgm:prSet phldrT="[Text]"/>
      <dgm:spPr/>
      <dgm:t>
        <a:bodyPr/>
        <a:lstStyle/>
        <a:p>
          <a:r>
            <a:rPr lang="en-US" dirty="0" smtClean="0"/>
            <a:t>Increased government involvement in society</a:t>
          </a:r>
          <a:endParaRPr lang="en-US" dirty="0"/>
        </a:p>
      </dgm:t>
    </dgm:pt>
    <dgm:pt modelId="{4BCE67FD-C3EA-4FDC-ACE0-D65CC9B09862}" type="parTrans" cxnId="{AB93BD12-C7FB-48D8-B4EB-C1C997AF9AAD}">
      <dgm:prSet/>
      <dgm:spPr/>
      <dgm:t>
        <a:bodyPr/>
        <a:lstStyle/>
        <a:p>
          <a:endParaRPr lang="en-US"/>
        </a:p>
      </dgm:t>
    </dgm:pt>
    <dgm:pt modelId="{60182E7A-B332-48DE-9DD6-91B6AA501996}" type="sibTrans" cxnId="{AB93BD12-C7FB-48D8-B4EB-C1C997AF9AAD}">
      <dgm:prSet/>
      <dgm:spPr/>
      <dgm:t>
        <a:bodyPr/>
        <a:lstStyle/>
        <a:p>
          <a:endParaRPr lang="en-US"/>
        </a:p>
      </dgm:t>
    </dgm:pt>
    <dgm:pt modelId="{A5C48988-BB62-40AC-B6E1-E557ADA12FB4}">
      <dgm:prSet phldrT="[Text]"/>
      <dgm:spPr/>
      <dgm:t>
        <a:bodyPr/>
        <a:lstStyle/>
        <a:p>
          <a:r>
            <a:rPr lang="en-US" dirty="0" smtClean="0"/>
            <a:t>Nationalism and imperialism stimulated</a:t>
          </a:r>
          <a:endParaRPr lang="en-US" dirty="0"/>
        </a:p>
      </dgm:t>
    </dgm:pt>
    <dgm:pt modelId="{68654261-42D8-4CB0-A678-E39FA2072ABC}" type="parTrans" cxnId="{17E5598D-2B9C-4CC0-A6C5-788AED461269}">
      <dgm:prSet/>
      <dgm:spPr/>
      <dgm:t>
        <a:bodyPr/>
        <a:lstStyle/>
        <a:p>
          <a:endParaRPr lang="en-US"/>
        </a:p>
      </dgm:t>
    </dgm:pt>
    <dgm:pt modelId="{80CF1311-F396-4B5D-8D99-F3832EB175DB}" type="sibTrans" cxnId="{17E5598D-2B9C-4CC0-A6C5-788AED461269}">
      <dgm:prSet/>
      <dgm:spPr/>
      <dgm:t>
        <a:bodyPr/>
        <a:lstStyle/>
        <a:p>
          <a:endParaRPr lang="en-US"/>
        </a:p>
      </dgm:t>
    </dgm:pt>
    <dgm:pt modelId="{E8A09580-EBC3-4242-ACB1-BE12E2D4061F}">
      <dgm:prSet phldrT="[Text]"/>
      <dgm:spPr/>
      <dgm:t>
        <a:bodyPr/>
        <a:lstStyle/>
        <a:p>
          <a:r>
            <a:rPr lang="en-US" dirty="0" smtClean="0"/>
            <a:t>Increased power of industrialized nations</a:t>
          </a:r>
          <a:endParaRPr lang="en-US" dirty="0"/>
        </a:p>
      </dgm:t>
    </dgm:pt>
    <dgm:pt modelId="{1937E5E6-F5BB-45F7-8B24-C779755B5F97}" type="parTrans" cxnId="{B6DEF95C-18FA-46B7-A35E-FC2C669A1C9B}">
      <dgm:prSet/>
      <dgm:spPr/>
      <dgm:t>
        <a:bodyPr/>
        <a:lstStyle/>
        <a:p>
          <a:endParaRPr lang="en-US"/>
        </a:p>
      </dgm:t>
    </dgm:pt>
    <dgm:pt modelId="{6D41D70D-380C-474F-97CC-329D83F13C19}" type="sibTrans" cxnId="{B6DEF95C-18FA-46B7-A35E-FC2C669A1C9B}">
      <dgm:prSet/>
      <dgm:spPr/>
      <dgm:t>
        <a:bodyPr/>
        <a:lstStyle/>
        <a:p>
          <a:endParaRPr lang="en-US"/>
        </a:p>
      </dgm:t>
    </dgm:pt>
    <dgm:pt modelId="{85BCCE42-9E54-4D14-80AE-0D3066186191}">
      <dgm:prSet phldrT="[Text]"/>
      <dgm:spPr/>
      <dgm:t>
        <a:bodyPr/>
        <a:lstStyle/>
        <a:p>
          <a:r>
            <a:rPr lang="en-US" dirty="0" smtClean="0"/>
            <a:t>Improved status and earning power of women</a:t>
          </a:r>
          <a:endParaRPr lang="en-US" dirty="0"/>
        </a:p>
      </dgm:t>
    </dgm:pt>
    <dgm:pt modelId="{E64A0018-7FF9-4C6E-9062-F373F8811F80}" type="parTrans" cxnId="{63A88F32-762C-4A4C-A6C9-1617F05F047D}">
      <dgm:prSet/>
      <dgm:spPr/>
      <dgm:t>
        <a:bodyPr/>
        <a:lstStyle/>
        <a:p>
          <a:endParaRPr lang="en-US"/>
        </a:p>
      </dgm:t>
    </dgm:pt>
    <dgm:pt modelId="{3AB37CC3-3CDA-4E19-B775-D3E0B7E0E38C}" type="sibTrans" cxnId="{63A88F32-762C-4A4C-A6C9-1617F05F047D}">
      <dgm:prSet/>
      <dgm:spPr/>
      <dgm:t>
        <a:bodyPr/>
        <a:lstStyle/>
        <a:p>
          <a:endParaRPr lang="en-US"/>
        </a:p>
      </dgm:t>
    </dgm:pt>
    <dgm:pt modelId="{606D098F-5D37-4F2C-87EC-FA98D28E9602}">
      <dgm:prSet phldrT="[Text]"/>
      <dgm:spPr/>
      <dgm:t>
        <a:bodyPr/>
        <a:lstStyle/>
        <a:p>
          <a:r>
            <a:rPr lang="en-US" dirty="0" smtClean="0"/>
            <a:t>Increase in leisure time</a:t>
          </a:r>
          <a:endParaRPr lang="en-US" dirty="0"/>
        </a:p>
      </dgm:t>
    </dgm:pt>
    <dgm:pt modelId="{678432E4-E0E7-41B1-B53B-F4C0924C7440}" type="parTrans" cxnId="{0FA3F150-7D2F-4A7C-A9C2-67FA845734F1}">
      <dgm:prSet/>
      <dgm:spPr/>
      <dgm:t>
        <a:bodyPr/>
        <a:lstStyle/>
        <a:p>
          <a:endParaRPr lang="en-US"/>
        </a:p>
      </dgm:t>
    </dgm:pt>
    <dgm:pt modelId="{8B1E6065-91E3-49A1-89AC-C7C1953D98BA}" type="sibTrans" cxnId="{0FA3F150-7D2F-4A7C-A9C2-67FA845734F1}">
      <dgm:prSet/>
      <dgm:spPr/>
      <dgm:t>
        <a:bodyPr/>
        <a:lstStyle/>
        <a:p>
          <a:endParaRPr lang="en-US"/>
        </a:p>
      </dgm:t>
    </dgm:pt>
    <dgm:pt modelId="{D422C15C-B8CD-4B90-965B-AE3CB8CBA193}">
      <dgm:prSet phldrT="[Text]"/>
      <dgm:spPr/>
      <dgm:t>
        <a:bodyPr/>
        <a:lstStyle/>
        <a:p>
          <a:r>
            <a:rPr lang="en-US" dirty="0" smtClean="0"/>
            <a:t>Population increases</a:t>
          </a:r>
          <a:endParaRPr lang="en-US" dirty="0"/>
        </a:p>
      </dgm:t>
    </dgm:pt>
    <dgm:pt modelId="{65266553-65F9-4450-B691-DEE63B295A1F}" type="parTrans" cxnId="{BF31E3C2-9598-45EB-A8BD-4495779D189B}">
      <dgm:prSet/>
      <dgm:spPr/>
      <dgm:t>
        <a:bodyPr/>
        <a:lstStyle/>
        <a:p>
          <a:endParaRPr lang="en-US"/>
        </a:p>
      </dgm:t>
    </dgm:pt>
    <dgm:pt modelId="{24E6E880-6BDA-4952-904C-81AD09231C43}" type="sibTrans" cxnId="{BF31E3C2-9598-45EB-A8BD-4495779D189B}">
      <dgm:prSet/>
      <dgm:spPr/>
      <dgm:t>
        <a:bodyPr/>
        <a:lstStyle/>
        <a:p>
          <a:endParaRPr lang="en-US"/>
        </a:p>
      </dgm:t>
    </dgm:pt>
    <dgm:pt modelId="{74F46263-779D-451B-AA6C-85B08DEF7E76}">
      <dgm:prSet phldrT="[Text]"/>
      <dgm:spPr/>
      <dgm:t>
        <a:bodyPr/>
        <a:lstStyle/>
        <a:p>
          <a:r>
            <a:rPr lang="en-US" dirty="0" smtClean="0"/>
            <a:t>Problems – economic insecurity, increased deadliness of war, urban slums, etc.</a:t>
          </a:r>
          <a:endParaRPr lang="en-US" dirty="0"/>
        </a:p>
      </dgm:t>
    </dgm:pt>
    <dgm:pt modelId="{3E78E664-1842-4F60-8237-534EAAB44E6E}" type="parTrans" cxnId="{F356C812-2E0C-4E31-87B2-B0F1CC06BDFA}">
      <dgm:prSet/>
      <dgm:spPr/>
      <dgm:t>
        <a:bodyPr/>
        <a:lstStyle/>
        <a:p>
          <a:endParaRPr lang="en-US"/>
        </a:p>
      </dgm:t>
    </dgm:pt>
    <dgm:pt modelId="{EC19EA35-5233-4547-8EF5-49A78AED68CE}" type="sibTrans" cxnId="{F356C812-2E0C-4E31-87B2-B0F1CC06BDFA}">
      <dgm:prSet/>
      <dgm:spPr/>
      <dgm:t>
        <a:bodyPr/>
        <a:lstStyle/>
        <a:p>
          <a:endParaRPr lang="en-US"/>
        </a:p>
      </dgm:t>
    </dgm:pt>
    <dgm:pt modelId="{124BF1E6-D6AA-4CE1-A5BE-0EAA54ED0D9F}">
      <dgm:prSet phldrT="[Text]"/>
      <dgm:spPr/>
      <dgm:t>
        <a:bodyPr/>
        <a:lstStyle/>
        <a:p>
          <a:r>
            <a:rPr lang="en-US" dirty="0" smtClean="0"/>
            <a:t>Increased standard of living</a:t>
          </a:r>
          <a:endParaRPr lang="en-US" dirty="0"/>
        </a:p>
      </dgm:t>
    </dgm:pt>
    <dgm:pt modelId="{C8DAFCD1-58B0-434A-B7EC-2C3A466DBAA8}" type="parTrans" cxnId="{162A31F2-2DDA-42E7-A9BE-993F0AF6EFEC}">
      <dgm:prSet/>
      <dgm:spPr/>
    </dgm:pt>
    <dgm:pt modelId="{2281AB4A-A825-4B33-8A2F-8F62F400B5D7}" type="sibTrans" cxnId="{162A31F2-2DDA-42E7-A9BE-993F0AF6EFEC}">
      <dgm:prSet/>
      <dgm:spPr/>
    </dgm:pt>
    <dgm:pt modelId="{1DF9C4EE-9930-4783-B393-460A5457FFE2}">
      <dgm:prSet phldrT="[Text]"/>
      <dgm:spPr/>
      <dgm:t>
        <a:bodyPr/>
        <a:lstStyle/>
        <a:p>
          <a:r>
            <a:rPr lang="en-US" dirty="0" smtClean="0"/>
            <a:t>Mass production of goods</a:t>
          </a:r>
          <a:endParaRPr lang="en-US" dirty="0"/>
        </a:p>
      </dgm:t>
    </dgm:pt>
    <dgm:pt modelId="{0AFC4056-D582-42D5-8BF5-7145593A49E2}" type="parTrans" cxnId="{D28FD816-C1C2-486C-9250-9CD6A97DF2AD}">
      <dgm:prSet/>
      <dgm:spPr/>
    </dgm:pt>
    <dgm:pt modelId="{A147AD11-364B-4037-BEF5-5718551F4B32}" type="sibTrans" cxnId="{D28FD816-C1C2-486C-9250-9CD6A97DF2AD}">
      <dgm:prSet/>
      <dgm:spPr/>
    </dgm:pt>
    <dgm:pt modelId="{86F8B928-0A8D-4CB6-BA51-955C4868BC8F}" type="pres">
      <dgm:prSet presAssocID="{60AE111C-1CE5-4242-949C-E9B0058F35AC}" presName="Name0" presStyleCnt="0">
        <dgm:presLayoutVars>
          <dgm:dir/>
          <dgm:animLvl val="lvl"/>
          <dgm:resizeHandles val="exact"/>
        </dgm:presLayoutVars>
      </dgm:prSet>
      <dgm:spPr/>
      <dgm:t>
        <a:bodyPr/>
        <a:lstStyle/>
        <a:p>
          <a:endParaRPr lang="en-US"/>
        </a:p>
      </dgm:t>
    </dgm:pt>
    <dgm:pt modelId="{51E011C8-65F5-4075-950E-2FC0474975EB}" type="pres">
      <dgm:prSet presAssocID="{0C418F51-F5E4-4D1A-A787-844E65DC9CA5}" presName="linNode" presStyleCnt="0"/>
      <dgm:spPr/>
    </dgm:pt>
    <dgm:pt modelId="{6BACB561-A823-4375-B0E6-AA26F0DA7C6F}" type="pres">
      <dgm:prSet presAssocID="{0C418F51-F5E4-4D1A-A787-844E65DC9CA5}" presName="parentText" presStyleLbl="node1" presStyleIdx="0" presStyleCnt="3" custScaleX="62037" custLinFactNeighborX="-10677" custLinFactNeighborY="4346">
        <dgm:presLayoutVars>
          <dgm:chMax val="1"/>
          <dgm:bulletEnabled val="1"/>
        </dgm:presLayoutVars>
      </dgm:prSet>
      <dgm:spPr/>
      <dgm:t>
        <a:bodyPr/>
        <a:lstStyle/>
        <a:p>
          <a:endParaRPr lang="en-US"/>
        </a:p>
      </dgm:t>
    </dgm:pt>
    <dgm:pt modelId="{201F75DB-7F7F-4D4C-8715-AA4D251D6F9B}" type="pres">
      <dgm:prSet presAssocID="{0C418F51-F5E4-4D1A-A787-844E65DC9CA5}" presName="descendantText" presStyleLbl="alignAccFollowNode1" presStyleIdx="0" presStyleCnt="3" custScaleX="120833" custLinFactNeighborX="463" custLinFactNeighborY="4175">
        <dgm:presLayoutVars>
          <dgm:bulletEnabled val="1"/>
        </dgm:presLayoutVars>
      </dgm:prSet>
      <dgm:spPr/>
      <dgm:t>
        <a:bodyPr/>
        <a:lstStyle/>
        <a:p>
          <a:endParaRPr lang="en-US"/>
        </a:p>
      </dgm:t>
    </dgm:pt>
    <dgm:pt modelId="{A7A27384-81D3-4575-8AE7-20209CA2C5AD}" type="pres">
      <dgm:prSet presAssocID="{AFF52DB4-7040-4B78-9D09-F6869ECF16C5}" presName="sp" presStyleCnt="0"/>
      <dgm:spPr/>
    </dgm:pt>
    <dgm:pt modelId="{53085BBC-34D2-4E4B-AE80-76E4B53FDC38}" type="pres">
      <dgm:prSet presAssocID="{6C3285CE-09D5-42E5-A4DA-D5ACA3B1BB59}" presName="linNode" presStyleCnt="0"/>
      <dgm:spPr/>
    </dgm:pt>
    <dgm:pt modelId="{413A3ABC-8400-4250-97EC-18E91C173447}" type="pres">
      <dgm:prSet presAssocID="{6C3285CE-09D5-42E5-A4DA-D5ACA3B1BB59}" presName="parentText" presStyleLbl="node1" presStyleIdx="1" presStyleCnt="3" custScaleX="62037" custLinFactNeighborX="-10677" custLinFactNeighborY="2780">
        <dgm:presLayoutVars>
          <dgm:chMax val="1"/>
          <dgm:bulletEnabled val="1"/>
        </dgm:presLayoutVars>
      </dgm:prSet>
      <dgm:spPr/>
      <dgm:t>
        <a:bodyPr/>
        <a:lstStyle/>
        <a:p>
          <a:endParaRPr lang="en-US"/>
        </a:p>
      </dgm:t>
    </dgm:pt>
    <dgm:pt modelId="{06A452AC-B1F7-4091-B071-DBE996FD3E62}" type="pres">
      <dgm:prSet presAssocID="{6C3285CE-09D5-42E5-A4DA-D5ACA3B1BB59}" presName="descendantText" presStyleLbl="alignAccFollowNode1" presStyleIdx="1" presStyleCnt="3" custScaleX="121354">
        <dgm:presLayoutVars>
          <dgm:bulletEnabled val="1"/>
        </dgm:presLayoutVars>
      </dgm:prSet>
      <dgm:spPr/>
      <dgm:t>
        <a:bodyPr/>
        <a:lstStyle/>
        <a:p>
          <a:endParaRPr lang="en-US"/>
        </a:p>
      </dgm:t>
    </dgm:pt>
    <dgm:pt modelId="{B74DF92C-BB53-4619-A8EF-A9651C661F12}" type="pres">
      <dgm:prSet presAssocID="{AB310849-7325-40AE-B37A-759C6B8C5B5A}" presName="sp" presStyleCnt="0"/>
      <dgm:spPr/>
    </dgm:pt>
    <dgm:pt modelId="{9EC718B6-89C5-4ADA-952D-53A4557B5964}" type="pres">
      <dgm:prSet presAssocID="{D70519E6-1FA9-4442-AE5B-9686DC705AFB}" presName="linNode" presStyleCnt="0"/>
      <dgm:spPr/>
    </dgm:pt>
    <dgm:pt modelId="{33ECA90E-9E08-4E7E-8BCE-F37510406DEC}" type="pres">
      <dgm:prSet presAssocID="{D70519E6-1FA9-4442-AE5B-9686DC705AFB}" presName="parentText" presStyleLbl="node1" presStyleIdx="2" presStyleCnt="3" custScaleX="62037" custLinFactNeighborX="-10677" custLinFactNeighborY="152">
        <dgm:presLayoutVars>
          <dgm:chMax val="1"/>
          <dgm:bulletEnabled val="1"/>
        </dgm:presLayoutVars>
      </dgm:prSet>
      <dgm:spPr/>
      <dgm:t>
        <a:bodyPr/>
        <a:lstStyle/>
        <a:p>
          <a:endParaRPr lang="en-US"/>
        </a:p>
      </dgm:t>
    </dgm:pt>
    <dgm:pt modelId="{5F8313E1-EE9D-49C4-8BEA-AC29FA425D8A}" type="pres">
      <dgm:prSet presAssocID="{D70519E6-1FA9-4442-AE5B-9686DC705AFB}" presName="descendantText" presStyleLbl="alignAccFollowNode1" presStyleIdx="2" presStyleCnt="3" custScaleX="123809">
        <dgm:presLayoutVars>
          <dgm:bulletEnabled val="1"/>
        </dgm:presLayoutVars>
      </dgm:prSet>
      <dgm:spPr/>
      <dgm:t>
        <a:bodyPr/>
        <a:lstStyle/>
        <a:p>
          <a:endParaRPr lang="en-US"/>
        </a:p>
      </dgm:t>
    </dgm:pt>
  </dgm:ptLst>
  <dgm:cxnLst>
    <dgm:cxn modelId="{41E0558C-BEDE-4545-8844-C31D231AAE06}" type="presOf" srcId="{D422C15C-B8CD-4B90-965B-AE3CB8CBA193}" destId="{5F8313E1-EE9D-49C4-8BEA-AC29FA425D8A}" srcOrd="0" destOrd="3" presId="urn:microsoft.com/office/officeart/2005/8/layout/vList5"/>
    <dgm:cxn modelId="{8F891151-2D65-4B31-95AC-CA769B8D0E37}" type="presOf" srcId="{D305B62B-5F0A-4CC2-A5D1-FDFF74D7E70B}" destId="{201F75DB-7F7F-4D4C-8715-AA4D251D6F9B}" srcOrd="0" destOrd="3" presId="urn:microsoft.com/office/officeart/2005/8/layout/vList5"/>
    <dgm:cxn modelId="{8A7D68DC-2F46-4908-8DA5-4FBB66FB6A3C}" type="presOf" srcId="{60AE111C-1CE5-4242-949C-E9B0058F35AC}" destId="{86F8B928-0A8D-4CB6-BA51-955C4868BC8F}" srcOrd="0" destOrd="0" presId="urn:microsoft.com/office/officeart/2005/8/layout/vList5"/>
    <dgm:cxn modelId="{2C916892-7ABF-46AC-9BF0-416818821349}" type="presOf" srcId="{F01D4888-08D8-4181-8696-0B4526E060C0}" destId="{5F8313E1-EE9D-49C4-8BEA-AC29FA425D8A}" srcOrd="0" destOrd="0" presId="urn:microsoft.com/office/officeart/2005/8/layout/vList5"/>
    <dgm:cxn modelId="{BEBE06E7-AB55-4B89-AB59-A6E898554EDC}" type="presOf" srcId="{F86D4C66-8BF6-4B1E-9457-6055C7CCB587}" destId="{5F8313E1-EE9D-49C4-8BEA-AC29FA425D8A}" srcOrd="0" destOrd="5" presId="urn:microsoft.com/office/officeart/2005/8/layout/vList5"/>
    <dgm:cxn modelId="{619F66AA-326B-4E95-84F9-0D120A486573}" srcId="{D70519E6-1FA9-4442-AE5B-9686DC705AFB}" destId="{F01D4888-08D8-4181-8696-0B4526E060C0}" srcOrd="0" destOrd="0" parTransId="{CAEA6247-5BC9-4AAD-B833-E99EE341EC41}" sibTransId="{90060218-1F6B-4374-B6E6-4D3ED88CAEA6}"/>
    <dgm:cxn modelId="{23F153DC-DDEF-43BD-A8D7-DAFD05C14A93}" type="presOf" srcId="{DCD62121-84C4-4E47-BF7B-B36795F1597B}" destId="{06A452AC-B1F7-4091-B071-DBE996FD3E62}" srcOrd="0" destOrd="2" presId="urn:microsoft.com/office/officeart/2005/8/layout/vList5"/>
    <dgm:cxn modelId="{2008F207-067E-4E64-947D-CF4B17646349}" type="presOf" srcId="{1DF9C4EE-9930-4783-B393-460A5457FFE2}" destId="{201F75DB-7F7F-4D4C-8715-AA4D251D6F9B}" srcOrd="0" destOrd="2" presId="urn:microsoft.com/office/officeart/2005/8/layout/vList5"/>
    <dgm:cxn modelId="{B6DEF95C-18FA-46B7-A35E-FC2C669A1C9B}" srcId="{6C3285CE-09D5-42E5-A4DA-D5ACA3B1BB59}" destId="{E8A09580-EBC3-4242-ACB1-BE12E2D4061F}" srcOrd="3" destOrd="0" parTransId="{1937E5E6-F5BB-45F7-8B24-C779755B5F97}" sibTransId="{6D41D70D-380C-474F-97CC-329D83F13C19}"/>
    <dgm:cxn modelId="{D7BE905C-F7F0-4B26-9A08-8A65D0FC89C7}" type="presOf" srcId="{14AE4141-85D9-497A-A31A-47A3358E69F6}" destId="{06A452AC-B1F7-4091-B071-DBE996FD3E62}" srcOrd="0" destOrd="5" presId="urn:microsoft.com/office/officeart/2005/8/layout/vList5"/>
    <dgm:cxn modelId="{2A6458A8-0F8C-4030-B64D-BB0E35C93DA6}" type="presOf" srcId="{D70519E6-1FA9-4442-AE5B-9686DC705AFB}" destId="{33ECA90E-9E08-4E7E-8BCE-F37510406DEC}" srcOrd="0" destOrd="0" presId="urn:microsoft.com/office/officeart/2005/8/layout/vList5"/>
    <dgm:cxn modelId="{09D92F9E-34A5-46F3-A25D-406210555A7D}" srcId="{6C3285CE-09D5-42E5-A4DA-D5ACA3B1BB59}" destId="{14AE4141-85D9-497A-A31A-47A3358E69F6}" srcOrd="5" destOrd="0" parTransId="{9E245112-740A-4264-AEB6-8321DD39D280}" sibTransId="{DB39E260-CACE-44AF-A2FC-C7FE2FD6DA15}"/>
    <dgm:cxn modelId="{0FA3F150-7D2F-4A7C-A9C2-67FA845734F1}" srcId="{D70519E6-1FA9-4442-AE5B-9686DC705AFB}" destId="{606D098F-5D37-4F2C-87EC-FA98D28E9602}" srcOrd="2" destOrd="0" parTransId="{678432E4-E0E7-41B1-B53B-F4C0924C7440}" sibTransId="{8B1E6065-91E3-49A1-89AC-C7C1953D98BA}"/>
    <dgm:cxn modelId="{30419D9D-2AF3-4285-9F3A-1C16F154155C}" srcId="{0C418F51-F5E4-4D1A-A787-844E65DC9CA5}" destId="{BBC073F7-B7E4-47E1-9780-D69508F54EF2}" srcOrd="1" destOrd="0" parTransId="{0FFF820E-1758-4E6F-B97D-5FFFDC8AAC09}" sibTransId="{3F29F0FB-92AC-46F7-8058-601BA9CB2C6E}"/>
    <dgm:cxn modelId="{63A88F32-762C-4A4C-A6C9-1617F05F047D}" srcId="{D70519E6-1FA9-4442-AE5B-9686DC705AFB}" destId="{85BCCE42-9E54-4D14-80AE-0D3066186191}" srcOrd="1" destOrd="0" parTransId="{E64A0018-7FF9-4C6E-9062-F373F8811F80}" sibTransId="{3AB37CC3-3CDA-4E19-B775-D3E0B7E0E38C}"/>
    <dgm:cxn modelId="{AF914C9B-42D4-477C-9F75-3FD8E4C6E013}" srcId="{60AE111C-1CE5-4242-949C-E9B0058F35AC}" destId="{D70519E6-1FA9-4442-AE5B-9686DC705AFB}" srcOrd="2" destOrd="0" parTransId="{67879A1B-B150-4E52-AF23-50F893CAD78A}" sibTransId="{FD82C936-64AC-4523-A143-0B8C5DEDED55}"/>
    <dgm:cxn modelId="{E56592FB-DD2C-4A4C-AA38-2D22F5A06E93}" type="presOf" srcId="{124BF1E6-D6AA-4CE1-A5BE-0EAA54ED0D9F}" destId="{201F75DB-7F7F-4D4C-8715-AA4D251D6F9B}" srcOrd="0" destOrd="4" presId="urn:microsoft.com/office/officeart/2005/8/layout/vList5"/>
    <dgm:cxn modelId="{4BF556B8-7D54-4E01-B530-93F47520EE1B}" srcId="{D70519E6-1FA9-4442-AE5B-9686DC705AFB}" destId="{F86D4C66-8BF6-4B1E-9457-6055C7CCB587}" srcOrd="5" destOrd="0" parTransId="{74EFC84B-F0A1-4247-9C30-3E06639D8DD0}" sibTransId="{BEEA0808-CB7B-413E-AE1F-C71D39042874}"/>
    <dgm:cxn modelId="{07FEE59A-58FD-4B0B-93CF-756BA8114232}" type="presOf" srcId="{29C08D29-3036-4A5B-B492-01ECB491525E}" destId="{06A452AC-B1F7-4091-B071-DBE996FD3E62}" srcOrd="0" destOrd="1" presId="urn:microsoft.com/office/officeart/2005/8/layout/vList5"/>
    <dgm:cxn modelId="{BF31E3C2-9598-45EB-A8BD-4495779D189B}" srcId="{D70519E6-1FA9-4442-AE5B-9686DC705AFB}" destId="{D422C15C-B8CD-4B90-965B-AE3CB8CBA193}" srcOrd="3" destOrd="0" parTransId="{65266553-65F9-4450-B691-DEE63B295A1F}" sibTransId="{24E6E880-6BDA-4952-904C-81AD09231C43}"/>
    <dgm:cxn modelId="{1196C462-451E-48EE-AA02-D5AB1CA1B1C2}" type="presOf" srcId="{A7E165FB-C287-4B26-A2E6-CB0A6FDFB145}" destId="{201F75DB-7F7F-4D4C-8715-AA4D251D6F9B}" srcOrd="0" destOrd="0" presId="urn:microsoft.com/office/officeart/2005/8/layout/vList5"/>
    <dgm:cxn modelId="{17E5598D-2B9C-4CC0-A6C5-788AED461269}" srcId="{6C3285CE-09D5-42E5-A4DA-D5ACA3B1BB59}" destId="{A5C48988-BB62-40AC-B6E1-E557ADA12FB4}" srcOrd="4" destOrd="0" parTransId="{68654261-42D8-4CB0-A678-E39FA2072ABC}" sibTransId="{80CF1311-F396-4B5D-8D99-F3832EB175DB}"/>
    <dgm:cxn modelId="{C6F7C775-BE9C-43BB-B43B-591ABEF4A3A4}" srcId="{0C418F51-F5E4-4D1A-A787-844E65DC9CA5}" destId="{C18CB863-B03F-4A21-B92E-C3C2F1D5FC1F}" srcOrd="5" destOrd="0" parTransId="{3CF971AC-5ADE-49BA-9A35-2177CB0522B9}" sibTransId="{93D9E3F2-C494-49C5-A256-17C560CDA176}"/>
    <dgm:cxn modelId="{D8A2FB91-B7B1-4A37-8D3C-133A66D872ED}" type="presOf" srcId="{E8A09580-EBC3-4242-ACB1-BE12E2D4061F}" destId="{06A452AC-B1F7-4091-B071-DBE996FD3E62}" srcOrd="0" destOrd="3" presId="urn:microsoft.com/office/officeart/2005/8/layout/vList5"/>
    <dgm:cxn modelId="{EFDBB324-716D-4900-B9D2-F35560A45ABD}" type="presOf" srcId="{0C418F51-F5E4-4D1A-A787-844E65DC9CA5}" destId="{6BACB561-A823-4375-B0E6-AA26F0DA7C6F}" srcOrd="0" destOrd="0" presId="urn:microsoft.com/office/officeart/2005/8/layout/vList5"/>
    <dgm:cxn modelId="{B2EAE143-9261-4AD9-80C3-EE6692174EF5}" type="presOf" srcId="{05CDF0AD-3A9A-4157-889C-45F987A55126}" destId="{06A452AC-B1F7-4091-B071-DBE996FD3E62}" srcOrd="0" destOrd="0" presId="urn:microsoft.com/office/officeart/2005/8/layout/vList5"/>
    <dgm:cxn modelId="{F356C812-2E0C-4E31-87B2-B0F1CC06BDFA}" srcId="{D70519E6-1FA9-4442-AE5B-9686DC705AFB}" destId="{74F46263-779D-451B-AA6C-85B08DEF7E76}" srcOrd="4" destOrd="0" parTransId="{3E78E664-1842-4F60-8237-534EAAB44E6E}" sibTransId="{EC19EA35-5233-4547-8EF5-49A78AED68CE}"/>
    <dgm:cxn modelId="{ECD8262B-D15B-4281-9202-11E1E9C8FAAE}" srcId="{0C418F51-F5E4-4D1A-A787-844E65DC9CA5}" destId="{D305B62B-5F0A-4CC2-A5D1-FDFF74D7E70B}" srcOrd="3" destOrd="0" parTransId="{A3239BAC-9717-48EA-AB00-6E835FE9A4E9}" sibTransId="{665DE639-3FAF-4D90-BD57-1C7C7C9E5C07}"/>
    <dgm:cxn modelId="{AB93BD12-C7FB-48D8-B4EB-C1C997AF9AAD}" srcId="{6C3285CE-09D5-42E5-A4DA-D5ACA3B1BB59}" destId="{DCD62121-84C4-4E47-BF7B-B36795F1597B}" srcOrd="2" destOrd="0" parTransId="{4BCE67FD-C3EA-4FDC-ACE0-D65CC9B09862}" sibTransId="{60182E7A-B332-48DE-9DD6-91B6AA501996}"/>
    <dgm:cxn modelId="{BBBDAAD1-2E6E-4225-A9AF-04E0ED4A65A1}" type="presOf" srcId="{6C3285CE-09D5-42E5-A4DA-D5ACA3B1BB59}" destId="{413A3ABC-8400-4250-97EC-18E91C173447}" srcOrd="0" destOrd="0" presId="urn:microsoft.com/office/officeart/2005/8/layout/vList5"/>
    <dgm:cxn modelId="{C1D6E2DC-C1FC-4C0C-8417-3E594D1EAF7C}" srcId="{6C3285CE-09D5-42E5-A4DA-D5ACA3B1BB59}" destId="{05CDF0AD-3A9A-4157-889C-45F987A55126}" srcOrd="0" destOrd="0" parTransId="{9A44EDA7-A377-486D-B5F8-F1A448A8ABCB}" sibTransId="{5FF6991B-2AF9-4768-9077-A743B09A6D79}"/>
    <dgm:cxn modelId="{D28FD816-C1C2-486C-9250-9CD6A97DF2AD}" srcId="{0C418F51-F5E4-4D1A-A787-844E65DC9CA5}" destId="{1DF9C4EE-9930-4783-B393-460A5457FFE2}" srcOrd="2" destOrd="0" parTransId="{0AFC4056-D582-42D5-8BF5-7145593A49E2}" sibTransId="{A147AD11-364B-4037-BEF5-5718551F4B32}"/>
    <dgm:cxn modelId="{2946D05E-03C6-4D3D-9635-E3855C136B7D}" type="presOf" srcId="{BBC073F7-B7E4-47E1-9780-D69508F54EF2}" destId="{201F75DB-7F7F-4D4C-8715-AA4D251D6F9B}" srcOrd="0" destOrd="1" presId="urn:microsoft.com/office/officeart/2005/8/layout/vList5"/>
    <dgm:cxn modelId="{0D8BBCF2-BD31-4812-9C05-ADDCB93684D9}" srcId="{0C418F51-F5E4-4D1A-A787-844E65DC9CA5}" destId="{A7E165FB-C287-4B26-A2E6-CB0A6FDFB145}" srcOrd="0" destOrd="0" parTransId="{74746D52-ACD7-4B3A-AE8C-43A97D95A954}" sibTransId="{0477946D-C2BC-4EFA-930F-69100FAD180B}"/>
    <dgm:cxn modelId="{F55AA351-7D1D-445A-937F-626A32686867}" srcId="{6C3285CE-09D5-42E5-A4DA-D5ACA3B1BB59}" destId="{29C08D29-3036-4A5B-B492-01ECB491525E}" srcOrd="1" destOrd="0" parTransId="{9863A696-670F-4C44-AE55-B0B808599D39}" sibTransId="{AB249127-D651-47AC-BDE0-7F8FE724E91B}"/>
    <dgm:cxn modelId="{7AFA9634-4A07-4C1F-AF73-75458967B951}" type="presOf" srcId="{606D098F-5D37-4F2C-87EC-FA98D28E9602}" destId="{5F8313E1-EE9D-49C4-8BEA-AC29FA425D8A}" srcOrd="0" destOrd="2" presId="urn:microsoft.com/office/officeart/2005/8/layout/vList5"/>
    <dgm:cxn modelId="{162A31F2-2DDA-42E7-A9BE-993F0AF6EFEC}" srcId="{0C418F51-F5E4-4D1A-A787-844E65DC9CA5}" destId="{124BF1E6-D6AA-4CE1-A5BE-0EAA54ED0D9F}" srcOrd="4" destOrd="0" parTransId="{C8DAFCD1-58B0-434A-B7EC-2C3A466DBAA8}" sibTransId="{2281AB4A-A825-4B33-8A2F-8F62F400B5D7}"/>
    <dgm:cxn modelId="{7EC9F593-3C2C-4FDB-962E-EA1F5D61F2A1}" type="presOf" srcId="{85BCCE42-9E54-4D14-80AE-0D3066186191}" destId="{5F8313E1-EE9D-49C4-8BEA-AC29FA425D8A}" srcOrd="0" destOrd="1" presId="urn:microsoft.com/office/officeart/2005/8/layout/vList5"/>
    <dgm:cxn modelId="{A29987A4-60F0-4D6E-BDF0-5CE43B364F0F}" type="presOf" srcId="{74F46263-779D-451B-AA6C-85B08DEF7E76}" destId="{5F8313E1-EE9D-49C4-8BEA-AC29FA425D8A}" srcOrd="0" destOrd="4" presId="urn:microsoft.com/office/officeart/2005/8/layout/vList5"/>
    <dgm:cxn modelId="{4EC6918E-C793-4634-B46F-4DF5B28E4395}" srcId="{60AE111C-1CE5-4242-949C-E9B0058F35AC}" destId="{0C418F51-F5E4-4D1A-A787-844E65DC9CA5}" srcOrd="0" destOrd="0" parTransId="{CF0D6356-6845-4D90-970D-76E05DA3ED2A}" sibTransId="{AFF52DB4-7040-4B78-9D09-F6869ECF16C5}"/>
    <dgm:cxn modelId="{963EBEBF-8A56-4AC9-A332-ACD2ADBC1B48}" srcId="{60AE111C-1CE5-4242-949C-E9B0058F35AC}" destId="{6C3285CE-09D5-42E5-A4DA-D5ACA3B1BB59}" srcOrd="1" destOrd="0" parTransId="{AFF6FFA4-2895-4FBB-A5FD-9DE3A69ED9C1}" sibTransId="{AB310849-7325-40AE-B37A-759C6B8C5B5A}"/>
    <dgm:cxn modelId="{E7781493-CB13-4267-AE84-FF9F8E073FA5}" type="presOf" srcId="{A5C48988-BB62-40AC-B6E1-E557ADA12FB4}" destId="{06A452AC-B1F7-4091-B071-DBE996FD3E62}" srcOrd="0" destOrd="4" presId="urn:microsoft.com/office/officeart/2005/8/layout/vList5"/>
    <dgm:cxn modelId="{BE06FF94-1711-4D95-B518-512EDBE9DC45}" type="presOf" srcId="{C18CB863-B03F-4A21-B92E-C3C2F1D5FC1F}" destId="{201F75DB-7F7F-4D4C-8715-AA4D251D6F9B}" srcOrd="0" destOrd="5" presId="urn:microsoft.com/office/officeart/2005/8/layout/vList5"/>
    <dgm:cxn modelId="{3244CB69-A96F-409A-B541-72D4A71D9C49}" type="presParOf" srcId="{86F8B928-0A8D-4CB6-BA51-955C4868BC8F}" destId="{51E011C8-65F5-4075-950E-2FC0474975EB}" srcOrd="0" destOrd="0" presId="urn:microsoft.com/office/officeart/2005/8/layout/vList5"/>
    <dgm:cxn modelId="{17503CEB-8A76-4685-8A5E-52CC7C024991}" type="presParOf" srcId="{51E011C8-65F5-4075-950E-2FC0474975EB}" destId="{6BACB561-A823-4375-B0E6-AA26F0DA7C6F}" srcOrd="0" destOrd="0" presId="urn:microsoft.com/office/officeart/2005/8/layout/vList5"/>
    <dgm:cxn modelId="{460027D6-DB3F-49D4-857D-8B7130C6EBBC}" type="presParOf" srcId="{51E011C8-65F5-4075-950E-2FC0474975EB}" destId="{201F75DB-7F7F-4D4C-8715-AA4D251D6F9B}" srcOrd="1" destOrd="0" presId="urn:microsoft.com/office/officeart/2005/8/layout/vList5"/>
    <dgm:cxn modelId="{1854F892-C5C3-439C-9B41-360862B4679D}" type="presParOf" srcId="{86F8B928-0A8D-4CB6-BA51-955C4868BC8F}" destId="{A7A27384-81D3-4575-8AE7-20209CA2C5AD}" srcOrd="1" destOrd="0" presId="urn:microsoft.com/office/officeart/2005/8/layout/vList5"/>
    <dgm:cxn modelId="{ED30DD14-BB3D-431A-9D81-9BEF05C788AC}" type="presParOf" srcId="{86F8B928-0A8D-4CB6-BA51-955C4868BC8F}" destId="{53085BBC-34D2-4E4B-AE80-76E4B53FDC38}" srcOrd="2" destOrd="0" presId="urn:microsoft.com/office/officeart/2005/8/layout/vList5"/>
    <dgm:cxn modelId="{9703ACE9-18EA-4BB4-93EF-846FD18701B4}" type="presParOf" srcId="{53085BBC-34D2-4E4B-AE80-76E4B53FDC38}" destId="{413A3ABC-8400-4250-97EC-18E91C173447}" srcOrd="0" destOrd="0" presId="urn:microsoft.com/office/officeart/2005/8/layout/vList5"/>
    <dgm:cxn modelId="{0A0A45B8-CE7A-4A32-96D5-C7244074989C}" type="presParOf" srcId="{53085BBC-34D2-4E4B-AE80-76E4B53FDC38}" destId="{06A452AC-B1F7-4091-B071-DBE996FD3E62}" srcOrd="1" destOrd="0" presId="urn:microsoft.com/office/officeart/2005/8/layout/vList5"/>
    <dgm:cxn modelId="{8E8A68EF-3DDA-4326-B124-AA17BBF6A0CE}" type="presParOf" srcId="{86F8B928-0A8D-4CB6-BA51-955C4868BC8F}" destId="{B74DF92C-BB53-4619-A8EF-A9651C661F12}" srcOrd="3" destOrd="0" presId="urn:microsoft.com/office/officeart/2005/8/layout/vList5"/>
    <dgm:cxn modelId="{8944598D-4F5D-41F6-93DA-5D94262D6EC7}" type="presParOf" srcId="{86F8B928-0A8D-4CB6-BA51-955C4868BC8F}" destId="{9EC718B6-89C5-4ADA-952D-53A4557B5964}" srcOrd="4" destOrd="0" presId="urn:microsoft.com/office/officeart/2005/8/layout/vList5"/>
    <dgm:cxn modelId="{E07A99B3-4DBF-4392-9FB4-13691785AAB3}" type="presParOf" srcId="{9EC718B6-89C5-4ADA-952D-53A4557B5964}" destId="{33ECA90E-9E08-4E7E-8BCE-F37510406DEC}" srcOrd="0" destOrd="0" presId="urn:microsoft.com/office/officeart/2005/8/layout/vList5"/>
    <dgm:cxn modelId="{CBEAE31B-D7F3-4AB7-918A-13CE18B60F4C}" type="presParOf" srcId="{9EC718B6-89C5-4ADA-952D-53A4557B5964}" destId="{5F8313E1-EE9D-49C4-8BEA-AC29FA425D8A}"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7BD381D-E426-4006-BB19-454DDA9609BE}" type="doc">
      <dgm:prSet loTypeId="urn:microsoft.com/office/officeart/2005/8/layout/vProcess5" loCatId="process" qsTypeId="urn:microsoft.com/office/officeart/2005/8/quickstyle/simple1#2" qsCatId="simple" csTypeId="urn:microsoft.com/office/officeart/2005/8/colors/accent1_2#2" csCatId="accent1" phldr="1"/>
      <dgm:spPr/>
      <dgm:t>
        <a:bodyPr/>
        <a:lstStyle/>
        <a:p>
          <a:endParaRPr lang="en-US"/>
        </a:p>
      </dgm:t>
    </dgm:pt>
    <dgm:pt modelId="{5F438F19-EEF6-4A0F-9973-50B8C650589A}">
      <dgm:prSet phldrT="[Text]"/>
      <dgm:spPr/>
      <dgm:t>
        <a:bodyPr/>
        <a:lstStyle/>
        <a:p>
          <a:r>
            <a:rPr lang="en-US" dirty="0" smtClean="0"/>
            <a:t>Spinning machine</a:t>
          </a:r>
          <a:endParaRPr lang="en-US" dirty="0"/>
        </a:p>
      </dgm:t>
    </dgm:pt>
    <dgm:pt modelId="{2F329942-9DD4-47E3-AF90-4A0BEE75828E}" type="parTrans" cxnId="{B0F4E785-A230-4D0A-AC03-05A12942EF46}">
      <dgm:prSet/>
      <dgm:spPr/>
      <dgm:t>
        <a:bodyPr/>
        <a:lstStyle/>
        <a:p>
          <a:endParaRPr lang="en-US"/>
        </a:p>
      </dgm:t>
    </dgm:pt>
    <dgm:pt modelId="{F6AD0D3F-C9CF-405C-80B6-4BF78B80D602}" type="sibTrans" cxnId="{B0F4E785-A230-4D0A-AC03-05A12942EF46}">
      <dgm:prSet/>
      <dgm:spPr/>
      <dgm:t>
        <a:bodyPr/>
        <a:lstStyle/>
        <a:p>
          <a:endParaRPr lang="en-US"/>
        </a:p>
      </dgm:t>
    </dgm:pt>
    <dgm:pt modelId="{A102ACB2-421B-49CF-9F5A-5D8901E8C08E}">
      <dgm:prSet phldrT="[Text]"/>
      <dgm:spPr/>
      <dgm:t>
        <a:bodyPr/>
        <a:lstStyle/>
        <a:p>
          <a:r>
            <a:rPr lang="en-US" dirty="0" smtClean="0"/>
            <a:t>Need to speed up weaving</a:t>
          </a:r>
        </a:p>
      </dgm:t>
    </dgm:pt>
    <dgm:pt modelId="{66F08180-3525-4D74-BE88-ADDA5353C42C}" type="parTrans" cxnId="{F42029AB-5737-44E6-A3BD-35BCEC03858E}">
      <dgm:prSet/>
      <dgm:spPr/>
      <dgm:t>
        <a:bodyPr/>
        <a:lstStyle/>
        <a:p>
          <a:endParaRPr lang="en-US"/>
        </a:p>
      </dgm:t>
    </dgm:pt>
    <dgm:pt modelId="{2B5F8085-A29A-4867-BE52-031816C1FFF0}" type="sibTrans" cxnId="{F42029AB-5737-44E6-A3BD-35BCEC03858E}">
      <dgm:prSet/>
      <dgm:spPr/>
      <dgm:t>
        <a:bodyPr/>
        <a:lstStyle/>
        <a:p>
          <a:endParaRPr lang="en-US"/>
        </a:p>
      </dgm:t>
    </dgm:pt>
    <dgm:pt modelId="{06FDB7AD-6FBC-4CB6-BEED-BE8F9FDBB7A9}">
      <dgm:prSet phldrT="[Text]"/>
      <dgm:spPr/>
      <dgm:t>
        <a:bodyPr/>
        <a:lstStyle/>
        <a:p>
          <a:r>
            <a:rPr lang="en-US" dirty="0" smtClean="0"/>
            <a:t>Power loom created</a:t>
          </a:r>
          <a:endParaRPr lang="en-US" dirty="0"/>
        </a:p>
      </dgm:t>
    </dgm:pt>
    <dgm:pt modelId="{92C99EA5-FA37-4530-A202-5A78144D1ADC}" type="parTrans" cxnId="{D5165715-43B9-40C7-B5D8-548040A9C68C}">
      <dgm:prSet/>
      <dgm:spPr/>
      <dgm:t>
        <a:bodyPr/>
        <a:lstStyle/>
        <a:p>
          <a:endParaRPr lang="en-US"/>
        </a:p>
      </dgm:t>
    </dgm:pt>
    <dgm:pt modelId="{6D97DB0D-681C-4EF1-89FB-9E47E7AFB24D}" type="sibTrans" cxnId="{D5165715-43B9-40C7-B5D8-548040A9C68C}">
      <dgm:prSet/>
      <dgm:spPr/>
      <dgm:t>
        <a:bodyPr/>
        <a:lstStyle/>
        <a:p>
          <a:endParaRPr lang="en-US"/>
        </a:p>
      </dgm:t>
    </dgm:pt>
    <dgm:pt modelId="{D3E49369-1FF8-472F-98BD-8B61298A4968}" type="pres">
      <dgm:prSet presAssocID="{F7BD381D-E426-4006-BB19-454DDA9609BE}" presName="outerComposite" presStyleCnt="0">
        <dgm:presLayoutVars>
          <dgm:chMax val="5"/>
          <dgm:dir/>
          <dgm:resizeHandles val="exact"/>
        </dgm:presLayoutVars>
      </dgm:prSet>
      <dgm:spPr/>
      <dgm:t>
        <a:bodyPr/>
        <a:lstStyle/>
        <a:p>
          <a:endParaRPr lang="en-US"/>
        </a:p>
      </dgm:t>
    </dgm:pt>
    <dgm:pt modelId="{5C34A394-1762-4D3B-9F29-9AD9B42CC671}" type="pres">
      <dgm:prSet presAssocID="{F7BD381D-E426-4006-BB19-454DDA9609BE}" presName="dummyMaxCanvas" presStyleCnt="0">
        <dgm:presLayoutVars/>
      </dgm:prSet>
      <dgm:spPr/>
    </dgm:pt>
    <dgm:pt modelId="{A46A9DC7-DACD-4ADA-A0D0-128337E1ABB3}" type="pres">
      <dgm:prSet presAssocID="{F7BD381D-E426-4006-BB19-454DDA9609BE}" presName="ThreeNodes_1" presStyleLbl="node1" presStyleIdx="0" presStyleCnt="3">
        <dgm:presLayoutVars>
          <dgm:bulletEnabled val="1"/>
        </dgm:presLayoutVars>
      </dgm:prSet>
      <dgm:spPr/>
      <dgm:t>
        <a:bodyPr/>
        <a:lstStyle/>
        <a:p>
          <a:endParaRPr lang="en-US"/>
        </a:p>
      </dgm:t>
    </dgm:pt>
    <dgm:pt modelId="{5938A31F-D14E-4A59-9EA2-B5A5AA96C5CE}" type="pres">
      <dgm:prSet presAssocID="{F7BD381D-E426-4006-BB19-454DDA9609BE}" presName="ThreeNodes_2" presStyleLbl="node1" presStyleIdx="1" presStyleCnt="3">
        <dgm:presLayoutVars>
          <dgm:bulletEnabled val="1"/>
        </dgm:presLayoutVars>
      </dgm:prSet>
      <dgm:spPr/>
      <dgm:t>
        <a:bodyPr/>
        <a:lstStyle/>
        <a:p>
          <a:endParaRPr lang="en-US"/>
        </a:p>
      </dgm:t>
    </dgm:pt>
    <dgm:pt modelId="{4E387A86-B59B-4B06-97BA-7418F07AA8A2}" type="pres">
      <dgm:prSet presAssocID="{F7BD381D-E426-4006-BB19-454DDA9609BE}" presName="ThreeNodes_3" presStyleLbl="node1" presStyleIdx="2" presStyleCnt="3">
        <dgm:presLayoutVars>
          <dgm:bulletEnabled val="1"/>
        </dgm:presLayoutVars>
      </dgm:prSet>
      <dgm:spPr/>
      <dgm:t>
        <a:bodyPr/>
        <a:lstStyle/>
        <a:p>
          <a:endParaRPr lang="en-US"/>
        </a:p>
      </dgm:t>
    </dgm:pt>
    <dgm:pt modelId="{8CB2590E-049C-4A89-9C9F-A2AD4177F525}" type="pres">
      <dgm:prSet presAssocID="{F7BD381D-E426-4006-BB19-454DDA9609BE}" presName="ThreeConn_1-2" presStyleLbl="fgAccFollowNode1" presStyleIdx="0" presStyleCnt="2">
        <dgm:presLayoutVars>
          <dgm:bulletEnabled val="1"/>
        </dgm:presLayoutVars>
      </dgm:prSet>
      <dgm:spPr/>
      <dgm:t>
        <a:bodyPr/>
        <a:lstStyle/>
        <a:p>
          <a:endParaRPr lang="en-US"/>
        </a:p>
      </dgm:t>
    </dgm:pt>
    <dgm:pt modelId="{18684D5E-369A-40B2-89DC-3601540BBB0B}" type="pres">
      <dgm:prSet presAssocID="{F7BD381D-E426-4006-BB19-454DDA9609BE}" presName="ThreeConn_2-3" presStyleLbl="fgAccFollowNode1" presStyleIdx="1" presStyleCnt="2">
        <dgm:presLayoutVars>
          <dgm:bulletEnabled val="1"/>
        </dgm:presLayoutVars>
      </dgm:prSet>
      <dgm:spPr/>
      <dgm:t>
        <a:bodyPr/>
        <a:lstStyle/>
        <a:p>
          <a:endParaRPr lang="en-US"/>
        </a:p>
      </dgm:t>
    </dgm:pt>
    <dgm:pt modelId="{BCE3271C-E48E-4693-962F-FE7D9EBA2F31}" type="pres">
      <dgm:prSet presAssocID="{F7BD381D-E426-4006-BB19-454DDA9609BE}" presName="ThreeNodes_1_text" presStyleLbl="node1" presStyleIdx="2" presStyleCnt="3">
        <dgm:presLayoutVars>
          <dgm:bulletEnabled val="1"/>
        </dgm:presLayoutVars>
      </dgm:prSet>
      <dgm:spPr/>
      <dgm:t>
        <a:bodyPr/>
        <a:lstStyle/>
        <a:p>
          <a:endParaRPr lang="en-US"/>
        </a:p>
      </dgm:t>
    </dgm:pt>
    <dgm:pt modelId="{D12DE346-2299-4D88-98E3-B5421170FBB7}" type="pres">
      <dgm:prSet presAssocID="{F7BD381D-E426-4006-BB19-454DDA9609BE}" presName="ThreeNodes_2_text" presStyleLbl="node1" presStyleIdx="2" presStyleCnt="3">
        <dgm:presLayoutVars>
          <dgm:bulletEnabled val="1"/>
        </dgm:presLayoutVars>
      </dgm:prSet>
      <dgm:spPr/>
      <dgm:t>
        <a:bodyPr/>
        <a:lstStyle/>
        <a:p>
          <a:endParaRPr lang="en-US"/>
        </a:p>
      </dgm:t>
    </dgm:pt>
    <dgm:pt modelId="{C8A53FC7-C767-4D5E-91FD-DD1B4B22736A}" type="pres">
      <dgm:prSet presAssocID="{F7BD381D-E426-4006-BB19-454DDA9609BE}" presName="ThreeNodes_3_text" presStyleLbl="node1" presStyleIdx="2" presStyleCnt="3">
        <dgm:presLayoutVars>
          <dgm:bulletEnabled val="1"/>
        </dgm:presLayoutVars>
      </dgm:prSet>
      <dgm:spPr/>
      <dgm:t>
        <a:bodyPr/>
        <a:lstStyle/>
        <a:p>
          <a:endParaRPr lang="en-US"/>
        </a:p>
      </dgm:t>
    </dgm:pt>
  </dgm:ptLst>
  <dgm:cxnLst>
    <dgm:cxn modelId="{943687F9-2315-4FB3-A684-291DB557E77A}" type="presOf" srcId="{2B5F8085-A29A-4867-BE52-031816C1FFF0}" destId="{18684D5E-369A-40B2-89DC-3601540BBB0B}" srcOrd="0" destOrd="0" presId="urn:microsoft.com/office/officeart/2005/8/layout/vProcess5"/>
    <dgm:cxn modelId="{BF744784-5BA1-4DC3-A4FA-6CFBE1AE263C}" type="presOf" srcId="{A102ACB2-421B-49CF-9F5A-5D8901E8C08E}" destId="{D12DE346-2299-4D88-98E3-B5421170FBB7}" srcOrd="1" destOrd="0" presId="urn:microsoft.com/office/officeart/2005/8/layout/vProcess5"/>
    <dgm:cxn modelId="{A0174B09-D615-4CB7-92A9-F4CC3A5264C7}" type="presOf" srcId="{5F438F19-EEF6-4A0F-9973-50B8C650589A}" destId="{BCE3271C-E48E-4693-962F-FE7D9EBA2F31}" srcOrd="1" destOrd="0" presId="urn:microsoft.com/office/officeart/2005/8/layout/vProcess5"/>
    <dgm:cxn modelId="{37CF8716-5344-488B-9BBF-83F701B50F19}" type="presOf" srcId="{A102ACB2-421B-49CF-9F5A-5D8901E8C08E}" destId="{5938A31F-D14E-4A59-9EA2-B5A5AA96C5CE}" srcOrd="0" destOrd="0" presId="urn:microsoft.com/office/officeart/2005/8/layout/vProcess5"/>
    <dgm:cxn modelId="{B0F4E785-A230-4D0A-AC03-05A12942EF46}" srcId="{F7BD381D-E426-4006-BB19-454DDA9609BE}" destId="{5F438F19-EEF6-4A0F-9973-50B8C650589A}" srcOrd="0" destOrd="0" parTransId="{2F329942-9DD4-47E3-AF90-4A0BEE75828E}" sibTransId="{F6AD0D3F-C9CF-405C-80B6-4BF78B80D602}"/>
    <dgm:cxn modelId="{752B3746-1265-45F3-A89D-276F78F015F1}" type="presOf" srcId="{F7BD381D-E426-4006-BB19-454DDA9609BE}" destId="{D3E49369-1FF8-472F-98BD-8B61298A4968}" srcOrd="0" destOrd="0" presId="urn:microsoft.com/office/officeart/2005/8/layout/vProcess5"/>
    <dgm:cxn modelId="{A22E1080-3F0A-4447-B412-7D7389A28478}" type="presOf" srcId="{5F438F19-EEF6-4A0F-9973-50B8C650589A}" destId="{A46A9DC7-DACD-4ADA-A0D0-128337E1ABB3}" srcOrd="0" destOrd="0" presId="urn:microsoft.com/office/officeart/2005/8/layout/vProcess5"/>
    <dgm:cxn modelId="{6BDCE79F-03CB-4F91-ADAC-ECAFF01C1C74}" type="presOf" srcId="{F6AD0D3F-C9CF-405C-80B6-4BF78B80D602}" destId="{8CB2590E-049C-4A89-9C9F-A2AD4177F525}" srcOrd="0" destOrd="0" presId="urn:microsoft.com/office/officeart/2005/8/layout/vProcess5"/>
    <dgm:cxn modelId="{F42029AB-5737-44E6-A3BD-35BCEC03858E}" srcId="{F7BD381D-E426-4006-BB19-454DDA9609BE}" destId="{A102ACB2-421B-49CF-9F5A-5D8901E8C08E}" srcOrd="1" destOrd="0" parTransId="{66F08180-3525-4D74-BE88-ADDA5353C42C}" sibTransId="{2B5F8085-A29A-4867-BE52-031816C1FFF0}"/>
    <dgm:cxn modelId="{5D06B454-02C1-4875-8E85-09E64780EF7E}" type="presOf" srcId="{06FDB7AD-6FBC-4CB6-BEED-BE8F9FDBB7A9}" destId="{C8A53FC7-C767-4D5E-91FD-DD1B4B22736A}" srcOrd="1" destOrd="0" presId="urn:microsoft.com/office/officeart/2005/8/layout/vProcess5"/>
    <dgm:cxn modelId="{D5165715-43B9-40C7-B5D8-548040A9C68C}" srcId="{F7BD381D-E426-4006-BB19-454DDA9609BE}" destId="{06FDB7AD-6FBC-4CB6-BEED-BE8F9FDBB7A9}" srcOrd="2" destOrd="0" parTransId="{92C99EA5-FA37-4530-A202-5A78144D1ADC}" sibTransId="{6D97DB0D-681C-4EF1-89FB-9E47E7AFB24D}"/>
    <dgm:cxn modelId="{566D1727-687F-4C61-8E8F-460CD38FBAD0}" type="presOf" srcId="{06FDB7AD-6FBC-4CB6-BEED-BE8F9FDBB7A9}" destId="{4E387A86-B59B-4B06-97BA-7418F07AA8A2}" srcOrd="0" destOrd="0" presId="urn:microsoft.com/office/officeart/2005/8/layout/vProcess5"/>
    <dgm:cxn modelId="{093B8294-2A7D-4A2B-B533-F3413C6D5732}" type="presParOf" srcId="{D3E49369-1FF8-472F-98BD-8B61298A4968}" destId="{5C34A394-1762-4D3B-9F29-9AD9B42CC671}" srcOrd="0" destOrd="0" presId="urn:microsoft.com/office/officeart/2005/8/layout/vProcess5"/>
    <dgm:cxn modelId="{1FFA5029-5E37-4172-AB21-21454D85ECAE}" type="presParOf" srcId="{D3E49369-1FF8-472F-98BD-8B61298A4968}" destId="{A46A9DC7-DACD-4ADA-A0D0-128337E1ABB3}" srcOrd="1" destOrd="0" presId="urn:microsoft.com/office/officeart/2005/8/layout/vProcess5"/>
    <dgm:cxn modelId="{773B1D5D-3896-4CFA-B64E-802D2C0D139D}" type="presParOf" srcId="{D3E49369-1FF8-472F-98BD-8B61298A4968}" destId="{5938A31F-D14E-4A59-9EA2-B5A5AA96C5CE}" srcOrd="2" destOrd="0" presId="urn:microsoft.com/office/officeart/2005/8/layout/vProcess5"/>
    <dgm:cxn modelId="{DCF172B8-1679-4A64-A254-18E5D7FA52E5}" type="presParOf" srcId="{D3E49369-1FF8-472F-98BD-8B61298A4968}" destId="{4E387A86-B59B-4B06-97BA-7418F07AA8A2}" srcOrd="3" destOrd="0" presId="urn:microsoft.com/office/officeart/2005/8/layout/vProcess5"/>
    <dgm:cxn modelId="{BAAEE630-B9DB-4F87-83DF-3F129E250D56}" type="presParOf" srcId="{D3E49369-1FF8-472F-98BD-8B61298A4968}" destId="{8CB2590E-049C-4A89-9C9F-A2AD4177F525}" srcOrd="4" destOrd="0" presId="urn:microsoft.com/office/officeart/2005/8/layout/vProcess5"/>
    <dgm:cxn modelId="{9E70857E-E17F-4FE2-A48B-216056B93712}" type="presParOf" srcId="{D3E49369-1FF8-472F-98BD-8B61298A4968}" destId="{18684D5E-369A-40B2-89DC-3601540BBB0B}" srcOrd="5" destOrd="0" presId="urn:microsoft.com/office/officeart/2005/8/layout/vProcess5"/>
    <dgm:cxn modelId="{708A713E-4D31-49B1-8CB9-42A86C868660}" type="presParOf" srcId="{D3E49369-1FF8-472F-98BD-8B61298A4968}" destId="{BCE3271C-E48E-4693-962F-FE7D9EBA2F31}" srcOrd="6" destOrd="0" presId="urn:microsoft.com/office/officeart/2005/8/layout/vProcess5"/>
    <dgm:cxn modelId="{36239D37-05C7-4BC1-87DE-A604E6548FBB}" type="presParOf" srcId="{D3E49369-1FF8-472F-98BD-8B61298A4968}" destId="{D12DE346-2299-4D88-98E3-B5421170FBB7}" srcOrd="7" destOrd="0" presId="urn:microsoft.com/office/officeart/2005/8/layout/vProcess5"/>
    <dgm:cxn modelId="{2E05C0E9-0CAC-4EF3-A8AA-A4221DE7CC08}" type="presParOf" srcId="{D3E49369-1FF8-472F-98BD-8B61298A4968}" destId="{C8A53FC7-C767-4D5E-91FD-DD1B4B22736A}"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879734A-C49D-4DE9-A16E-50BA401CF451}" type="doc">
      <dgm:prSet loTypeId="urn:microsoft.com/office/officeart/2005/8/layout/vProcess5" loCatId="process" qsTypeId="urn:microsoft.com/office/officeart/2005/8/quickstyle/simple1#3" qsCatId="simple" csTypeId="urn:microsoft.com/office/officeart/2005/8/colors/accent1_2#3" csCatId="accent1" phldr="1"/>
      <dgm:spPr/>
      <dgm:t>
        <a:bodyPr/>
        <a:lstStyle/>
        <a:p>
          <a:endParaRPr lang="en-US"/>
        </a:p>
      </dgm:t>
    </dgm:pt>
    <dgm:pt modelId="{2350BFA4-FFD6-4E6A-832B-A5806FA3247B}">
      <dgm:prSet phldrT="[Text]"/>
      <dgm:spPr/>
      <dgm:t>
        <a:bodyPr/>
        <a:lstStyle/>
        <a:p>
          <a:r>
            <a:rPr lang="en-US" dirty="0" smtClean="0"/>
            <a:t>Power loom</a:t>
          </a:r>
          <a:endParaRPr lang="en-US" dirty="0"/>
        </a:p>
      </dgm:t>
    </dgm:pt>
    <dgm:pt modelId="{2DB73714-41BA-4F2D-AB6F-D52AB5D63E63}" type="parTrans" cxnId="{A95FEA8A-F01C-41F7-8B2E-C2385781935A}">
      <dgm:prSet/>
      <dgm:spPr/>
      <dgm:t>
        <a:bodyPr/>
        <a:lstStyle/>
        <a:p>
          <a:endParaRPr lang="en-US"/>
        </a:p>
      </dgm:t>
    </dgm:pt>
    <dgm:pt modelId="{8A5734EA-C349-46A4-8243-2A8DFD17ABF5}" type="sibTrans" cxnId="{A95FEA8A-F01C-41F7-8B2E-C2385781935A}">
      <dgm:prSet/>
      <dgm:spPr/>
      <dgm:t>
        <a:bodyPr/>
        <a:lstStyle/>
        <a:p>
          <a:endParaRPr lang="en-US"/>
        </a:p>
      </dgm:t>
    </dgm:pt>
    <dgm:pt modelId="{7B87BFE8-2592-4133-B922-5AA92D31FDD2}">
      <dgm:prSet phldrT="[Text]"/>
      <dgm:spPr/>
      <dgm:t>
        <a:bodyPr/>
        <a:lstStyle/>
        <a:p>
          <a:r>
            <a:rPr lang="en-US" dirty="0" smtClean="0"/>
            <a:t>Increased demand for raw cotton</a:t>
          </a:r>
          <a:endParaRPr lang="en-US" dirty="0"/>
        </a:p>
      </dgm:t>
    </dgm:pt>
    <dgm:pt modelId="{45013111-F427-4E60-B3E2-8FE1BCA1BBDA}" type="parTrans" cxnId="{68F473D0-FFEC-4296-B0B8-A9BDC7B82E3A}">
      <dgm:prSet/>
      <dgm:spPr/>
      <dgm:t>
        <a:bodyPr/>
        <a:lstStyle/>
        <a:p>
          <a:endParaRPr lang="en-US"/>
        </a:p>
      </dgm:t>
    </dgm:pt>
    <dgm:pt modelId="{899483EE-B8B4-4290-ABDD-4BC0FC1593B2}" type="sibTrans" cxnId="{68F473D0-FFEC-4296-B0B8-A9BDC7B82E3A}">
      <dgm:prSet/>
      <dgm:spPr/>
      <dgm:t>
        <a:bodyPr/>
        <a:lstStyle/>
        <a:p>
          <a:endParaRPr lang="en-US"/>
        </a:p>
      </dgm:t>
    </dgm:pt>
    <dgm:pt modelId="{C6DBD5A7-19A8-4A0D-B1FC-D471F8DD94A2}">
      <dgm:prSet phldrT="[Text]"/>
      <dgm:spPr/>
      <dgm:t>
        <a:bodyPr/>
        <a:lstStyle/>
        <a:p>
          <a:r>
            <a:rPr lang="en-US" dirty="0" smtClean="0"/>
            <a:t>Invention of the cotton gin</a:t>
          </a:r>
          <a:endParaRPr lang="en-US" dirty="0"/>
        </a:p>
      </dgm:t>
    </dgm:pt>
    <dgm:pt modelId="{FEED5ACC-99F6-4A7B-A15C-667201CA9A7C}" type="parTrans" cxnId="{E83BA10E-D461-4E8E-B9F4-AF48DA283388}">
      <dgm:prSet/>
      <dgm:spPr/>
      <dgm:t>
        <a:bodyPr/>
        <a:lstStyle/>
        <a:p>
          <a:endParaRPr lang="en-US"/>
        </a:p>
      </dgm:t>
    </dgm:pt>
    <dgm:pt modelId="{3E4702F5-1827-49E6-B690-7F4BF9C16D20}" type="sibTrans" cxnId="{E83BA10E-D461-4E8E-B9F4-AF48DA283388}">
      <dgm:prSet/>
      <dgm:spPr/>
      <dgm:t>
        <a:bodyPr/>
        <a:lstStyle/>
        <a:p>
          <a:endParaRPr lang="en-US"/>
        </a:p>
      </dgm:t>
    </dgm:pt>
    <dgm:pt modelId="{78777996-1C36-4A99-B0B2-6BCAAB098448}" type="pres">
      <dgm:prSet presAssocID="{C879734A-C49D-4DE9-A16E-50BA401CF451}" presName="outerComposite" presStyleCnt="0">
        <dgm:presLayoutVars>
          <dgm:chMax val="5"/>
          <dgm:dir/>
          <dgm:resizeHandles val="exact"/>
        </dgm:presLayoutVars>
      </dgm:prSet>
      <dgm:spPr/>
      <dgm:t>
        <a:bodyPr/>
        <a:lstStyle/>
        <a:p>
          <a:endParaRPr lang="en-US"/>
        </a:p>
      </dgm:t>
    </dgm:pt>
    <dgm:pt modelId="{38054383-A2C2-4ABC-A4ED-07C5F20E5D7B}" type="pres">
      <dgm:prSet presAssocID="{C879734A-C49D-4DE9-A16E-50BA401CF451}" presName="dummyMaxCanvas" presStyleCnt="0">
        <dgm:presLayoutVars/>
      </dgm:prSet>
      <dgm:spPr/>
    </dgm:pt>
    <dgm:pt modelId="{98EAD92C-2164-4AAF-9F85-E68FE04AC5C3}" type="pres">
      <dgm:prSet presAssocID="{C879734A-C49D-4DE9-A16E-50BA401CF451}" presName="ThreeNodes_1" presStyleLbl="node1" presStyleIdx="0" presStyleCnt="3">
        <dgm:presLayoutVars>
          <dgm:bulletEnabled val="1"/>
        </dgm:presLayoutVars>
      </dgm:prSet>
      <dgm:spPr/>
      <dgm:t>
        <a:bodyPr/>
        <a:lstStyle/>
        <a:p>
          <a:endParaRPr lang="en-US"/>
        </a:p>
      </dgm:t>
    </dgm:pt>
    <dgm:pt modelId="{06AA1D4E-11A4-4E7D-94B7-7547998830A8}" type="pres">
      <dgm:prSet presAssocID="{C879734A-C49D-4DE9-A16E-50BA401CF451}" presName="ThreeNodes_2" presStyleLbl="node1" presStyleIdx="1" presStyleCnt="3">
        <dgm:presLayoutVars>
          <dgm:bulletEnabled val="1"/>
        </dgm:presLayoutVars>
      </dgm:prSet>
      <dgm:spPr/>
      <dgm:t>
        <a:bodyPr/>
        <a:lstStyle/>
        <a:p>
          <a:endParaRPr lang="en-US"/>
        </a:p>
      </dgm:t>
    </dgm:pt>
    <dgm:pt modelId="{1922A2A2-3180-4083-9F33-B3E9F9DF4944}" type="pres">
      <dgm:prSet presAssocID="{C879734A-C49D-4DE9-A16E-50BA401CF451}" presName="ThreeNodes_3" presStyleLbl="node1" presStyleIdx="2" presStyleCnt="3">
        <dgm:presLayoutVars>
          <dgm:bulletEnabled val="1"/>
        </dgm:presLayoutVars>
      </dgm:prSet>
      <dgm:spPr/>
      <dgm:t>
        <a:bodyPr/>
        <a:lstStyle/>
        <a:p>
          <a:endParaRPr lang="en-US"/>
        </a:p>
      </dgm:t>
    </dgm:pt>
    <dgm:pt modelId="{8B264DBE-6B41-473F-90E9-0FBEB8166516}" type="pres">
      <dgm:prSet presAssocID="{C879734A-C49D-4DE9-A16E-50BA401CF451}" presName="ThreeConn_1-2" presStyleLbl="fgAccFollowNode1" presStyleIdx="0" presStyleCnt="2">
        <dgm:presLayoutVars>
          <dgm:bulletEnabled val="1"/>
        </dgm:presLayoutVars>
      </dgm:prSet>
      <dgm:spPr/>
      <dgm:t>
        <a:bodyPr/>
        <a:lstStyle/>
        <a:p>
          <a:endParaRPr lang="en-US"/>
        </a:p>
      </dgm:t>
    </dgm:pt>
    <dgm:pt modelId="{5F0C81A2-1C95-4B74-8902-9B7F1FE0FC73}" type="pres">
      <dgm:prSet presAssocID="{C879734A-C49D-4DE9-A16E-50BA401CF451}" presName="ThreeConn_2-3" presStyleLbl="fgAccFollowNode1" presStyleIdx="1" presStyleCnt="2">
        <dgm:presLayoutVars>
          <dgm:bulletEnabled val="1"/>
        </dgm:presLayoutVars>
      </dgm:prSet>
      <dgm:spPr/>
      <dgm:t>
        <a:bodyPr/>
        <a:lstStyle/>
        <a:p>
          <a:endParaRPr lang="en-US"/>
        </a:p>
      </dgm:t>
    </dgm:pt>
    <dgm:pt modelId="{86223D73-7D0B-4C0D-9BB0-36A882682821}" type="pres">
      <dgm:prSet presAssocID="{C879734A-C49D-4DE9-A16E-50BA401CF451}" presName="ThreeNodes_1_text" presStyleLbl="node1" presStyleIdx="2" presStyleCnt="3">
        <dgm:presLayoutVars>
          <dgm:bulletEnabled val="1"/>
        </dgm:presLayoutVars>
      </dgm:prSet>
      <dgm:spPr/>
      <dgm:t>
        <a:bodyPr/>
        <a:lstStyle/>
        <a:p>
          <a:endParaRPr lang="en-US"/>
        </a:p>
      </dgm:t>
    </dgm:pt>
    <dgm:pt modelId="{2B101B52-0398-4195-A525-ECEE32CD05F0}" type="pres">
      <dgm:prSet presAssocID="{C879734A-C49D-4DE9-A16E-50BA401CF451}" presName="ThreeNodes_2_text" presStyleLbl="node1" presStyleIdx="2" presStyleCnt="3">
        <dgm:presLayoutVars>
          <dgm:bulletEnabled val="1"/>
        </dgm:presLayoutVars>
      </dgm:prSet>
      <dgm:spPr/>
      <dgm:t>
        <a:bodyPr/>
        <a:lstStyle/>
        <a:p>
          <a:endParaRPr lang="en-US"/>
        </a:p>
      </dgm:t>
    </dgm:pt>
    <dgm:pt modelId="{5DDD89C5-6B90-44E6-9758-5082583729CE}" type="pres">
      <dgm:prSet presAssocID="{C879734A-C49D-4DE9-A16E-50BA401CF451}" presName="ThreeNodes_3_text" presStyleLbl="node1" presStyleIdx="2" presStyleCnt="3">
        <dgm:presLayoutVars>
          <dgm:bulletEnabled val="1"/>
        </dgm:presLayoutVars>
      </dgm:prSet>
      <dgm:spPr/>
      <dgm:t>
        <a:bodyPr/>
        <a:lstStyle/>
        <a:p>
          <a:endParaRPr lang="en-US"/>
        </a:p>
      </dgm:t>
    </dgm:pt>
  </dgm:ptLst>
  <dgm:cxnLst>
    <dgm:cxn modelId="{550E1ED7-6CC7-4215-81E3-24ACF46A7E47}" type="presOf" srcId="{7B87BFE8-2592-4133-B922-5AA92D31FDD2}" destId="{2B101B52-0398-4195-A525-ECEE32CD05F0}" srcOrd="1" destOrd="0" presId="urn:microsoft.com/office/officeart/2005/8/layout/vProcess5"/>
    <dgm:cxn modelId="{E83BA10E-D461-4E8E-B9F4-AF48DA283388}" srcId="{C879734A-C49D-4DE9-A16E-50BA401CF451}" destId="{C6DBD5A7-19A8-4A0D-B1FC-D471F8DD94A2}" srcOrd="2" destOrd="0" parTransId="{FEED5ACC-99F6-4A7B-A15C-667201CA9A7C}" sibTransId="{3E4702F5-1827-49E6-B690-7F4BF9C16D20}"/>
    <dgm:cxn modelId="{2B12DDD0-36F8-4274-BF88-AC3718355713}" type="presOf" srcId="{2350BFA4-FFD6-4E6A-832B-A5806FA3247B}" destId="{98EAD92C-2164-4AAF-9F85-E68FE04AC5C3}" srcOrd="0" destOrd="0" presId="urn:microsoft.com/office/officeart/2005/8/layout/vProcess5"/>
    <dgm:cxn modelId="{C19F2836-4D9B-4C4F-BE34-4320C542DFEA}" type="presOf" srcId="{8A5734EA-C349-46A4-8243-2A8DFD17ABF5}" destId="{8B264DBE-6B41-473F-90E9-0FBEB8166516}" srcOrd="0" destOrd="0" presId="urn:microsoft.com/office/officeart/2005/8/layout/vProcess5"/>
    <dgm:cxn modelId="{4E4EDB4A-7C6E-4C84-BEB3-D4B7F08687D1}" type="presOf" srcId="{C6DBD5A7-19A8-4A0D-B1FC-D471F8DD94A2}" destId="{1922A2A2-3180-4083-9F33-B3E9F9DF4944}" srcOrd="0" destOrd="0" presId="urn:microsoft.com/office/officeart/2005/8/layout/vProcess5"/>
    <dgm:cxn modelId="{54C6B95E-259C-4940-B3C3-7B753DADB873}" type="presOf" srcId="{C6DBD5A7-19A8-4A0D-B1FC-D471F8DD94A2}" destId="{5DDD89C5-6B90-44E6-9758-5082583729CE}" srcOrd="1" destOrd="0" presId="urn:microsoft.com/office/officeart/2005/8/layout/vProcess5"/>
    <dgm:cxn modelId="{5BBAD0A2-AA1C-4FD7-9389-668AF0030BAD}" type="presOf" srcId="{C879734A-C49D-4DE9-A16E-50BA401CF451}" destId="{78777996-1C36-4A99-B0B2-6BCAAB098448}" srcOrd="0" destOrd="0" presId="urn:microsoft.com/office/officeart/2005/8/layout/vProcess5"/>
    <dgm:cxn modelId="{0B8829FA-09A8-4E1C-908B-23DA1D34549B}" type="presOf" srcId="{2350BFA4-FFD6-4E6A-832B-A5806FA3247B}" destId="{86223D73-7D0B-4C0D-9BB0-36A882682821}" srcOrd="1" destOrd="0" presId="urn:microsoft.com/office/officeart/2005/8/layout/vProcess5"/>
    <dgm:cxn modelId="{A95FEA8A-F01C-41F7-8B2E-C2385781935A}" srcId="{C879734A-C49D-4DE9-A16E-50BA401CF451}" destId="{2350BFA4-FFD6-4E6A-832B-A5806FA3247B}" srcOrd="0" destOrd="0" parTransId="{2DB73714-41BA-4F2D-AB6F-D52AB5D63E63}" sibTransId="{8A5734EA-C349-46A4-8243-2A8DFD17ABF5}"/>
    <dgm:cxn modelId="{7C68428C-D5B1-48AB-9E04-1FECD530FD46}" type="presOf" srcId="{7B87BFE8-2592-4133-B922-5AA92D31FDD2}" destId="{06AA1D4E-11A4-4E7D-94B7-7547998830A8}" srcOrd="0" destOrd="0" presId="urn:microsoft.com/office/officeart/2005/8/layout/vProcess5"/>
    <dgm:cxn modelId="{852ACFB8-FC86-43FB-A501-3ACB9674EAED}" type="presOf" srcId="{899483EE-B8B4-4290-ABDD-4BC0FC1593B2}" destId="{5F0C81A2-1C95-4B74-8902-9B7F1FE0FC73}" srcOrd="0" destOrd="0" presId="urn:microsoft.com/office/officeart/2005/8/layout/vProcess5"/>
    <dgm:cxn modelId="{68F473D0-FFEC-4296-B0B8-A9BDC7B82E3A}" srcId="{C879734A-C49D-4DE9-A16E-50BA401CF451}" destId="{7B87BFE8-2592-4133-B922-5AA92D31FDD2}" srcOrd="1" destOrd="0" parTransId="{45013111-F427-4E60-B3E2-8FE1BCA1BBDA}" sibTransId="{899483EE-B8B4-4290-ABDD-4BC0FC1593B2}"/>
    <dgm:cxn modelId="{880261D4-D534-44A9-8876-2A6CE0A89CB3}" type="presParOf" srcId="{78777996-1C36-4A99-B0B2-6BCAAB098448}" destId="{38054383-A2C2-4ABC-A4ED-07C5F20E5D7B}" srcOrd="0" destOrd="0" presId="urn:microsoft.com/office/officeart/2005/8/layout/vProcess5"/>
    <dgm:cxn modelId="{D7CDD2F3-5827-4429-B0C0-2209CD32DC20}" type="presParOf" srcId="{78777996-1C36-4A99-B0B2-6BCAAB098448}" destId="{98EAD92C-2164-4AAF-9F85-E68FE04AC5C3}" srcOrd="1" destOrd="0" presId="urn:microsoft.com/office/officeart/2005/8/layout/vProcess5"/>
    <dgm:cxn modelId="{59637897-96B9-48A3-BF2A-BF6E90C10B75}" type="presParOf" srcId="{78777996-1C36-4A99-B0B2-6BCAAB098448}" destId="{06AA1D4E-11A4-4E7D-94B7-7547998830A8}" srcOrd="2" destOrd="0" presId="urn:microsoft.com/office/officeart/2005/8/layout/vProcess5"/>
    <dgm:cxn modelId="{ED8E30FF-F93D-4530-8101-0CA920147B49}" type="presParOf" srcId="{78777996-1C36-4A99-B0B2-6BCAAB098448}" destId="{1922A2A2-3180-4083-9F33-B3E9F9DF4944}" srcOrd="3" destOrd="0" presId="urn:microsoft.com/office/officeart/2005/8/layout/vProcess5"/>
    <dgm:cxn modelId="{1BF8EA03-7972-4640-A950-A3299A81C8C5}" type="presParOf" srcId="{78777996-1C36-4A99-B0B2-6BCAAB098448}" destId="{8B264DBE-6B41-473F-90E9-0FBEB8166516}" srcOrd="4" destOrd="0" presId="urn:microsoft.com/office/officeart/2005/8/layout/vProcess5"/>
    <dgm:cxn modelId="{5391412B-E2D5-4777-B62F-97904B2972D3}" type="presParOf" srcId="{78777996-1C36-4A99-B0B2-6BCAAB098448}" destId="{5F0C81A2-1C95-4B74-8902-9B7F1FE0FC73}" srcOrd="5" destOrd="0" presId="urn:microsoft.com/office/officeart/2005/8/layout/vProcess5"/>
    <dgm:cxn modelId="{EA4C9F26-7A54-4C46-BC97-3CBC9B30F902}" type="presParOf" srcId="{78777996-1C36-4A99-B0B2-6BCAAB098448}" destId="{86223D73-7D0B-4C0D-9BB0-36A882682821}" srcOrd="6" destOrd="0" presId="urn:microsoft.com/office/officeart/2005/8/layout/vProcess5"/>
    <dgm:cxn modelId="{CB50BC20-B96A-4AD5-92A5-95A1F639F957}" type="presParOf" srcId="{78777996-1C36-4A99-B0B2-6BCAAB098448}" destId="{2B101B52-0398-4195-A525-ECEE32CD05F0}" srcOrd="7" destOrd="0" presId="urn:microsoft.com/office/officeart/2005/8/layout/vProcess5"/>
    <dgm:cxn modelId="{FE3A8B11-AEC4-4F77-831D-CAEAEBFCED9D}" type="presParOf" srcId="{78777996-1C36-4A99-B0B2-6BCAAB098448}" destId="{5DDD89C5-6B90-44E6-9758-5082583729CE}"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C88C6C0-7177-44EB-B603-C811417870FE}" type="doc">
      <dgm:prSet loTypeId="urn:microsoft.com/office/officeart/2005/8/layout/vProcess5" loCatId="process" qsTypeId="urn:microsoft.com/office/officeart/2005/8/quickstyle/simple1#4" qsCatId="simple" csTypeId="urn:microsoft.com/office/officeart/2005/8/colors/accent1_2#4" csCatId="accent1" phldr="1"/>
      <dgm:spPr/>
      <dgm:t>
        <a:bodyPr/>
        <a:lstStyle/>
        <a:p>
          <a:endParaRPr lang="en-US"/>
        </a:p>
      </dgm:t>
    </dgm:pt>
    <dgm:pt modelId="{5BE03D5D-51B3-4209-9982-B7C0702C417C}">
      <dgm:prSet phldrT="[Text]"/>
      <dgm:spPr/>
      <dgm:t>
        <a:bodyPr/>
        <a:lstStyle/>
        <a:p>
          <a:r>
            <a:rPr lang="en-US" dirty="0" smtClean="0"/>
            <a:t>Cotton gin</a:t>
          </a:r>
          <a:endParaRPr lang="en-US" dirty="0"/>
        </a:p>
      </dgm:t>
    </dgm:pt>
    <dgm:pt modelId="{D8494115-38FF-40B5-A466-E708225078D9}" type="parTrans" cxnId="{0C66126A-3BC6-4BAC-8206-727CB1EE9F6C}">
      <dgm:prSet/>
      <dgm:spPr/>
      <dgm:t>
        <a:bodyPr/>
        <a:lstStyle/>
        <a:p>
          <a:endParaRPr lang="en-US"/>
        </a:p>
      </dgm:t>
    </dgm:pt>
    <dgm:pt modelId="{DC3EF3A6-D6A2-49F0-9ECC-5337833728DB}" type="sibTrans" cxnId="{0C66126A-3BC6-4BAC-8206-727CB1EE9F6C}">
      <dgm:prSet/>
      <dgm:spPr/>
      <dgm:t>
        <a:bodyPr/>
        <a:lstStyle/>
        <a:p>
          <a:endParaRPr lang="en-US"/>
        </a:p>
      </dgm:t>
    </dgm:pt>
    <dgm:pt modelId="{95CB8773-ACC9-4F18-B203-D5B673E71BBB}">
      <dgm:prSet phldrT="[Text]"/>
      <dgm:spPr/>
      <dgm:t>
        <a:bodyPr/>
        <a:lstStyle/>
        <a:p>
          <a:r>
            <a:rPr lang="en-US" dirty="0" smtClean="0"/>
            <a:t>Demands for stronger iron</a:t>
          </a:r>
          <a:endParaRPr lang="en-US" dirty="0"/>
        </a:p>
      </dgm:t>
    </dgm:pt>
    <dgm:pt modelId="{424595E4-84ED-414E-9148-4C1733806E88}" type="parTrans" cxnId="{04069F77-63B5-4DA0-A4BE-41F1F2410139}">
      <dgm:prSet/>
      <dgm:spPr/>
      <dgm:t>
        <a:bodyPr/>
        <a:lstStyle/>
        <a:p>
          <a:endParaRPr lang="en-US"/>
        </a:p>
      </dgm:t>
    </dgm:pt>
    <dgm:pt modelId="{77DD4236-A3F9-4C73-98F5-90BD2CC7FFC9}" type="sibTrans" cxnId="{04069F77-63B5-4DA0-A4BE-41F1F2410139}">
      <dgm:prSet/>
      <dgm:spPr/>
      <dgm:t>
        <a:bodyPr/>
        <a:lstStyle/>
        <a:p>
          <a:endParaRPr lang="en-US"/>
        </a:p>
      </dgm:t>
    </dgm:pt>
    <dgm:pt modelId="{FA614CD3-34FA-4251-B1B6-5899329DEE3F}">
      <dgm:prSet phldrT="[Text]"/>
      <dgm:spPr/>
      <dgm:t>
        <a:bodyPr/>
        <a:lstStyle/>
        <a:p>
          <a:r>
            <a:rPr lang="en-US" dirty="0" smtClean="0"/>
            <a:t>Improvements in iron smelting and the development of steel (Bessemer process)</a:t>
          </a:r>
          <a:endParaRPr lang="en-US" dirty="0"/>
        </a:p>
      </dgm:t>
    </dgm:pt>
    <dgm:pt modelId="{490F6C58-E5BA-4185-851A-1A532FD054E2}" type="parTrans" cxnId="{F509AAF9-AB88-4730-9E8F-A700E927C2BC}">
      <dgm:prSet/>
      <dgm:spPr/>
      <dgm:t>
        <a:bodyPr/>
        <a:lstStyle/>
        <a:p>
          <a:endParaRPr lang="en-US"/>
        </a:p>
      </dgm:t>
    </dgm:pt>
    <dgm:pt modelId="{42FFB847-F5A1-4F94-ABC1-AEA9BE7580F2}" type="sibTrans" cxnId="{F509AAF9-AB88-4730-9E8F-A700E927C2BC}">
      <dgm:prSet/>
      <dgm:spPr/>
      <dgm:t>
        <a:bodyPr/>
        <a:lstStyle/>
        <a:p>
          <a:endParaRPr lang="en-US"/>
        </a:p>
      </dgm:t>
    </dgm:pt>
    <dgm:pt modelId="{A191DE3E-D58D-4918-83E8-FB2B4F7F2588}" type="pres">
      <dgm:prSet presAssocID="{1C88C6C0-7177-44EB-B603-C811417870FE}" presName="outerComposite" presStyleCnt="0">
        <dgm:presLayoutVars>
          <dgm:chMax val="5"/>
          <dgm:dir/>
          <dgm:resizeHandles val="exact"/>
        </dgm:presLayoutVars>
      </dgm:prSet>
      <dgm:spPr/>
      <dgm:t>
        <a:bodyPr/>
        <a:lstStyle/>
        <a:p>
          <a:endParaRPr lang="en-US"/>
        </a:p>
      </dgm:t>
    </dgm:pt>
    <dgm:pt modelId="{E01BCD11-1E34-40EE-978B-3AC2633A68F8}" type="pres">
      <dgm:prSet presAssocID="{1C88C6C0-7177-44EB-B603-C811417870FE}" presName="dummyMaxCanvas" presStyleCnt="0">
        <dgm:presLayoutVars/>
      </dgm:prSet>
      <dgm:spPr/>
    </dgm:pt>
    <dgm:pt modelId="{F9AD6BDB-5226-44C6-89AF-55FE0E1BC7E3}" type="pres">
      <dgm:prSet presAssocID="{1C88C6C0-7177-44EB-B603-C811417870FE}" presName="ThreeNodes_1" presStyleLbl="node1" presStyleIdx="0" presStyleCnt="3">
        <dgm:presLayoutVars>
          <dgm:bulletEnabled val="1"/>
        </dgm:presLayoutVars>
      </dgm:prSet>
      <dgm:spPr/>
      <dgm:t>
        <a:bodyPr/>
        <a:lstStyle/>
        <a:p>
          <a:endParaRPr lang="en-US"/>
        </a:p>
      </dgm:t>
    </dgm:pt>
    <dgm:pt modelId="{10A6E1DF-2A5C-4E80-8FE0-A9A473FEC13D}" type="pres">
      <dgm:prSet presAssocID="{1C88C6C0-7177-44EB-B603-C811417870FE}" presName="ThreeNodes_2" presStyleLbl="node1" presStyleIdx="1" presStyleCnt="3">
        <dgm:presLayoutVars>
          <dgm:bulletEnabled val="1"/>
        </dgm:presLayoutVars>
      </dgm:prSet>
      <dgm:spPr/>
      <dgm:t>
        <a:bodyPr/>
        <a:lstStyle/>
        <a:p>
          <a:endParaRPr lang="en-US"/>
        </a:p>
      </dgm:t>
    </dgm:pt>
    <dgm:pt modelId="{4E70B786-9D07-4769-9613-CF7FD601D29A}" type="pres">
      <dgm:prSet presAssocID="{1C88C6C0-7177-44EB-B603-C811417870FE}" presName="ThreeNodes_3" presStyleLbl="node1" presStyleIdx="2" presStyleCnt="3">
        <dgm:presLayoutVars>
          <dgm:bulletEnabled val="1"/>
        </dgm:presLayoutVars>
      </dgm:prSet>
      <dgm:spPr/>
      <dgm:t>
        <a:bodyPr/>
        <a:lstStyle/>
        <a:p>
          <a:endParaRPr lang="en-US"/>
        </a:p>
      </dgm:t>
    </dgm:pt>
    <dgm:pt modelId="{5A23F29C-06D7-4962-A405-6CF486D05C6A}" type="pres">
      <dgm:prSet presAssocID="{1C88C6C0-7177-44EB-B603-C811417870FE}" presName="ThreeConn_1-2" presStyleLbl="fgAccFollowNode1" presStyleIdx="0" presStyleCnt="2">
        <dgm:presLayoutVars>
          <dgm:bulletEnabled val="1"/>
        </dgm:presLayoutVars>
      </dgm:prSet>
      <dgm:spPr/>
      <dgm:t>
        <a:bodyPr/>
        <a:lstStyle/>
        <a:p>
          <a:endParaRPr lang="en-US"/>
        </a:p>
      </dgm:t>
    </dgm:pt>
    <dgm:pt modelId="{45105E1B-1F52-4610-B917-8E812D60101C}" type="pres">
      <dgm:prSet presAssocID="{1C88C6C0-7177-44EB-B603-C811417870FE}" presName="ThreeConn_2-3" presStyleLbl="fgAccFollowNode1" presStyleIdx="1" presStyleCnt="2">
        <dgm:presLayoutVars>
          <dgm:bulletEnabled val="1"/>
        </dgm:presLayoutVars>
      </dgm:prSet>
      <dgm:spPr/>
      <dgm:t>
        <a:bodyPr/>
        <a:lstStyle/>
        <a:p>
          <a:endParaRPr lang="en-US"/>
        </a:p>
      </dgm:t>
    </dgm:pt>
    <dgm:pt modelId="{6B169E4D-B52A-49F1-AB75-B55F560EB9DF}" type="pres">
      <dgm:prSet presAssocID="{1C88C6C0-7177-44EB-B603-C811417870FE}" presName="ThreeNodes_1_text" presStyleLbl="node1" presStyleIdx="2" presStyleCnt="3">
        <dgm:presLayoutVars>
          <dgm:bulletEnabled val="1"/>
        </dgm:presLayoutVars>
      </dgm:prSet>
      <dgm:spPr/>
      <dgm:t>
        <a:bodyPr/>
        <a:lstStyle/>
        <a:p>
          <a:endParaRPr lang="en-US"/>
        </a:p>
      </dgm:t>
    </dgm:pt>
    <dgm:pt modelId="{72DF85C6-38ED-4096-9332-97A01EA16737}" type="pres">
      <dgm:prSet presAssocID="{1C88C6C0-7177-44EB-B603-C811417870FE}" presName="ThreeNodes_2_text" presStyleLbl="node1" presStyleIdx="2" presStyleCnt="3">
        <dgm:presLayoutVars>
          <dgm:bulletEnabled val="1"/>
        </dgm:presLayoutVars>
      </dgm:prSet>
      <dgm:spPr/>
      <dgm:t>
        <a:bodyPr/>
        <a:lstStyle/>
        <a:p>
          <a:endParaRPr lang="en-US"/>
        </a:p>
      </dgm:t>
    </dgm:pt>
    <dgm:pt modelId="{8C7760E2-A132-4DBB-8400-FB9832F3018D}" type="pres">
      <dgm:prSet presAssocID="{1C88C6C0-7177-44EB-B603-C811417870FE}" presName="ThreeNodes_3_text" presStyleLbl="node1" presStyleIdx="2" presStyleCnt="3">
        <dgm:presLayoutVars>
          <dgm:bulletEnabled val="1"/>
        </dgm:presLayoutVars>
      </dgm:prSet>
      <dgm:spPr/>
      <dgm:t>
        <a:bodyPr/>
        <a:lstStyle/>
        <a:p>
          <a:endParaRPr lang="en-US"/>
        </a:p>
      </dgm:t>
    </dgm:pt>
  </dgm:ptLst>
  <dgm:cxnLst>
    <dgm:cxn modelId="{F509AAF9-AB88-4730-9E8F-A700E927C2BC}" srcId="{1C88C6C0-7177-44EB-B603-C811417870FE}" destId="{FA614CD3-34FA-4251-B1B6-5899329DEE3F}" srcOrd="2" destOrd="0" parTransId="{490F6C58-E5BA-4185-851A-1A532FD054E2}" sibTransId="{42FFB847-F5A1-4F94-ABC1-AEA9BE7580F2}"/>
    <dgm:cxn modelId="{91F8FEA6-0627-464E-A0EA-94FD7505F024}" type="presOf" srcId="{95CB8773-ACC9-4F18-B203-D5B673E71BBB}" destId="{10A6E1DF-2A5C-4E80-8FE0-A9A473FEC13D}" srcOrd="0" destOrd="0" presId="urn:microsoft.com/office/officeart/2005/8/layout/vProcess5"/>
    <dgm:cxn modelId="{7D8E8DCD-E457-4BED-803F-7CAB3C5E2702}" type="presOf" srcId="{1C88C6C0-7177-44EB-B603-C811417870FE}" destId="{A191DE3E-D58D-4918-83E8-FB2B4F7F2588}" srcOrd="0" destOrd="0" presId="urn:microsoft.com/office/officeart/2005/8/layout/vProcess5"/>
    <dgm:cxn modelId="{04069F77-63B5-4DA0-A4BE-41F1F2410139}" srcId="{1C88C6C0-7177-44EB-B603-C811417870FE}" destId="{95CB8773-ACC9-4F18-B203-D5B673E71BBB}" srcOrd="1" destOrd="0" parTransId="{424595E4-84ED-414E-9148-4C1733806E88}" sibTransId="{77DD4236-A3F9-4C73-98F5-90BD2CC7FFC9}"/>
    <dgm:cxn modelId="{699DE3D0-494F-4957-817E-0590EC9FE791}" type="presOf" srcId="{FA614CD3-34FA-4251-B1B6-5899329DEE3F}" destId="{8C7760E2-A132-4DBB-8400-FB9832F3018D}" srcOrd="1" destOrd="0" presId="urn:microsoft.com/office/officeart/2005/8/layout/vProcess5"/>
    <dgm:cxn modelId="{5DF01D1F-69F2-4E67-BDC4-6C076854BA6C}" type="presOf" srcId="{FA614CD3-34FA-4251-B1B6-5899329DEE3F}" destId="{4E70B786-9D07-4769-9613-CF7FD601D29A}" srcOrd="0" destOrd="0" presId="urn:microsoft.com/office/officeart/2005/8/layout/vProcess5"/>
    <dgm:cxn modelId="{3FD5311A-C922-42DD-80A4-C517FF1F289A}" type="presOf" srcId="{DC3EF3A6-D6A2-49F0-9ECC-5337833728DB}" destId="{5A23F29C-06D7-4962-A405-6CF486D05C6A}" srcOrd="0" destOrd="0" presId="urn:microsoft.com/office/officeart/2005/8/layout/vProcess5"/>
    <dgm:cxn modelId="{5F83ECAA-93F3-4E23-BCDC-E632F94AE737}" type="presOf" srcId="{5BE03D5D-51B3-4209-9982-B7C0702C417C}" destId="{F9AD6BDB-5226-44C6-89AF-55FE0E1BC7E3}" srcOrd="0" destOrd="0" presId="urn:microsoft.com/office/officeart/2005/8/layout/vProcess5"/>
    <dgm:cxn modelId="{A3D2C2BE-A54F-457E-8BB2-AFD61C3890A5}" type="presOf" srcId="{95CB8773-ACC9-4F18-B203-D5B673E71BBB}" destId="{72DF85C6-38ED-4096-9332-97A01EA16737}" srcOrd="1" destOrd="0" presId="urn:microsoft.com/office/officeart/2005/8/layout/vProcess5"/>
    <dgm:cxn modelId="{4D8B39CB-27D8-4C08-85E4-ECF95AC02BD6}" type="presOf" srcId="{77DD4236-A3F9-4C73-98F5-90BD2CC7FFC9}" destId="{45105E1B-1F52-4610-B917-8E812D60101C}" srcOrd="0" destOrd="0" presId="urn:microsoft.com/office/officeart/2005/8/layout/vProcess5"/>
    <dgm:cxn modelId="{9C53873A-F554-4A4C-90F7-8FAF92D45BE6}" type="presOf" srcId="{5BE03D5D-51B3-4209-9982-B7C0702C417C}" destId="{6B169E4D-B52A-49F1-AB75-B55F560EB9DF}" srcOrd="1" destOrd="0" presId="urn:microsoft.com/office/officeart/2005/8/layout/vProcess5"/>
    <dgm:cxn modelId="{0C66126A-3BC6-4BAC-8206-727CB1EE9F6C}" srcId="{1C88C6C0-7177-44EB-B603-C811417870FE}" destId="{5BE03D5D-51B3-4209-9982-B7C0702C417C}" srcOrd="0" destOrd="0" parTransId="{D8494115-38FF-40B5-A466-E708225078D9}" sibTransId="{DC3EF3A6-D6A2-49F0-9ECC-5337833728DB}"/>
    <dgm:cxn modelId="{0ECB94ED-D011-48A1-9C92-EA30C4BD444F}" type="presParOf" srcId="{A191DE3E-D58D-4918-83E8-FB2B4F7F2588}" destId="{E01BCD11-1E34-40EE-978B-3AC2633A68F8}" srcOrd="0" destOrd="0" presId="urn:microsoft.com/office/officeart/2005/8/layout/vProcess5"/>
    <dgm:cxn modelId="{0FD6A44F-1A4E-426D-A6BE-BD65D9C1BF2F}" type="presParOf" srcId="{A191DE3E-D58D-4918-83E8-FB2B4F7F2588}" destId="{F9AD6BDB-5226-44C6-89AF-55FE0E1BC7E3}" srcOrd="1" destOrd="0" presId="urn:microsoft.com/office/officeart/2005/8/layout/vProcess5"/>
    <dgm:cxn modelId="{2AE6A19D-0074-43FF-A6F0-72EB0120AE08}" type="presParOf" srcId="{A191DE3E-D58D-4918-83E8-FB2B4F7F2588}" destId="{10A6E1DF-2A5C-4E80-8FE0-A9A473FEC13D}" srcOrd="2" destOrd="0" presId="urn:microsoft.com/office/officeart/2005/8/layout/vProcess5"/>
    <dgm:cxn modelId="{4AD105AD-EE93-40EB-B073-CADA10FEBFA4}" type="presParOf" srcId="{A191DE3E-D58D-4918-83E8-FB2B4F7F2588}" destId="{4E70B786-9D07-4769-9613-CF7FD601D29A}" srcOrd="3" destOrd="0" presId="urn:microsoft.com/office/officeart/2005/8/layout/vProcess5"/>
    <dgm:cxn modelId="{4CC3A084-6FD3-4F3C-AA26-C9C375EFF437}" type="presParOf" srcId="{A191DE3E-D58D-4918-83E8-FB2B4F7F2588}" destId="{5A23F29C-06D7-4962-A405-6CF486D05C6A}" srcOrd="4" destOrd="0" presId="urn:microsoft.com/office/officeart/2005/8/layout/vProcess5"/>
    <dgm:cxn modelId="{AFFE81EB-AFB9-4B9E-8DEB-2087389E7106}" type="presParOf" srcId="{A191DE3E-D58D-4918-83E8-FB2B4F7F2588}" destId="{45105E1B-1F52-4610-B917-8E812D60101C}" srcOrd="5" destOrd="0" presId="urn:microsoft.com/office/officeart/2005/8/layout/vProcess5"/>
    <dgm:cxn modelId="{81A83E8F-0F34-44B7-AC9D-F7A4E2BB8274}" type="presParOf" srcId="{A191DE3E-D58D-4918-83E8-FB2B4F7F2588}" destId="{6B169E4D-B52A-49F1-AB75-B55F560EB9DF}" srcOrd="6" destOrd="0" presId="urn:microsoft.com/office/officeart/2005/8/layout/vProcess5"/>
    <dgm:cxn modelId="{179B091D-563F-40D8-BAB0-3D058CD511A4}" type="presParOf" srcId="{A191DE3E-D58D-4918-83E8-FB2B4F7F2588}" destId="{72DF85C6-38ED-4096-9332-97A01EA16737}" srcOrd="7" destOrd="0" presId="urn:microsoft.com/office/officeart/2005/8/layout/vProcess5"/>
    <dgm:cxn modelId="{2E879566-0936-481C-A5AB-88B3A0CCCBCF}" type="presParOf" srcId="{A191DE3E-D58D-4918-83E8-FB2B4F7F2588}" destId="{8C7760E2-A132-4DBB-8400-FB9832F3018D}"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7F9CF67-64A8-4097-A32E-17D048ADAE21}" type="doc">
      <dgm:prSet loTypeId="urn:microsoft.com/office/officeart/2005/8/layout/process1" loCatId="process" qsTypeId="urn:microsoft.com/office/officeart/2005/8/quickstyle/simple1#5" qsCatId="simple" csTypeId="urn:microsoft.com/office/officeart/2005/8/colors/accent1_2#5" csCatId="accent1" phldr="1"/>
      <dgm:spPr/>
    </dgm:pt>
    <dgm:pt modelId="{89652ACD-3938-4D8E-863C-D0931CB40634}">
      <dgm:prSet phldrT="[Text]"/>
      <dgm:spPr/>
      <dgm:t>
        <a:bodyPr/>
        <a:lstStyle/>
        <a:p>
          <a:r>
            <a:rPr lang="en-US" dirty="0" smtClean="0"/>
            <a:t>As more steam-powered machines were built, factories needed more coal to create  this steam</a:t>
          </a:r>
          <a:endParaRPr lang="en-US" dirty="0"/>
        </a:p>
      </dgm:t>
    </dgm:pt>
    <dgm:pt modelId="{655B7FD1-EEA3-46D0-9666-9B1C0A578CF1}" type="parTrans" cxnId="{9D69A6F8-C7D5-4B19-8363-01608A7CF5E5}">
      <dgm:prSet/>
      <dgm:spPr/>
      <dgm:t>
        <a:bodyPr/>
        <a:lstStyle/>
        <a:p>
          <a:endParaRPr lang="en-US"/>
        </a:p>
      </dgm:t>
    </dgm:pt>
    <dgm:pt modelId="{5BBC0CDD-0B9D-4D40-9CB8-379E334CADF5}" type="sibTrans" cxnId="{9D69A6F8-C7D5-4B19-8363-01608A7CF5E5}">
      <dgm:prSet/>
      <dgm:spPr/>
      <dgm:t>
        <a:bodyPr/>
        <a:lstStyle/>
        <a:p>
          <a:endParaRPr lang="en-US"/>
        </a:p>
      </dgm:t>
    </dgm:pt>
    <dgm:pt modelId="{3AE0EA9B-4551-41D1-A373-E6CD7D6FAEDA}">
      <dgm:prSet phldrT="[Text]"/>
      <dgm:spPr/>
      <dgm:t>
        <a:bodyPr/>
        <a:lstStyle/>
        <a:p>
          <a:r>
            <a:rPr lang="en-US" dirty="0" smtClean="0"/>
            <a:t>Mining methods improved to meet the demand for more coal</a:t>
          </a:r>
          <a:endParaRPr lang="en-US" dirty="0"/>
        </a:p>
      </dgm:t>
    </dgm:pt>
    <dgm:pt modelId="{0846B986-5A74-472F-BCFB-DC9B041B203E}" type="parTrans" cxnId="{D9246F24-8E3A-4FE2-BB43-25BBA729320D}">
      <dgm:prSet/>
      <dgm:spPr/>
      <dgm:t>
        <a:bodyPr/>
        <a:lstStyle/>
        <a:p>
          <a:endParaRPr lang="en-US"/>
        </a:p>
      </dgm:t>
    </dgm:pt>
    <dgm:pt modelId="{6117D261-0585-43F1-8221-B1CBDB7B4E73}" type="sibTrans" cxnId="{D9246F24-8E3A-4FE2-BB43-25BBA729320D}">
      <dgm:prSet/>
      <dgm:spPr/>
      <dgm:t>
        <a:bodyPr/>
        <a:lstStyle/>
        <a:p>
          <a:endParaRPr lang="en-US"/>
        </a:p>
      </dgm:t>
    </dgm:pt>
    <dgm:pt modelId="{50B58142-3E85-4931-B431-3F40C474E149}" type="pres">
      <dgm:prSet presAssocID="{D7F9CF67-64A8-4097-A32E-17D048ADAE21}" presName="Name0" presStyleCnt="0">
        <dgm:presLayoutVars>
          <dgm:dir/>
          <dgm:resizeHandles val="exact"/>
        </dgm:presLayoutVars>
      </dgm:prSet>
      <dgm:spPr/>
    </dgm:pt>
    <dgm:pt modelId="{391ACC5C-CF60-4EB8-A74F-68887449075B}" type="pres">
      <dgm:prSet presAssocID="{89652ACD-3938-4D8E-863C-D0931CB40634}" presName="node" presStyleLbl="node1" presStyleIdx="0" presStyleCnt="2">
        <dgm:presLayoutVars>
          <dgm:bulletEnabled val="1"/>
        </dgm:presLayoutVars>
      </dgm:prSet>
      <dgm:spPr/>
      <dgm:t>
        <a:bodyPr/>
        <a:lstStyle/>
        <a:p>
          <a:endParaRPr lang="en-US"/>
        </a:p>
      </dgm:t>
    </dgm:pt>
    <dgm:pt modelId="{2B8AD839-4137-4184-9475-C23B7D39BB4E}" type="pres">
      <dgm:prSet presAssocID="{5BBC0CDD-0B9D-4D40-9CB8-379E334CADF5}" presName="sibTrans" presStyleLbl="sibTrans2D1" presStyleIdx="0" presStyleCnt="1"/>
      <dgm:spPr/>
      <dgm:t>
        <a:bodyPr/>
        <a:lstStyle/>
        <a:p>
          <a:endParaRPr lang="en-US"/>
        </a:p>
      </dgm:t>
    </dgm:pt>
    <dgm:pt modelId="{026D919F-DB71-4355-A238-CC7A27148F6A}" type="pres">
      <dgm:prSet presAssocID="{5BBC0CDD-0B9D-4D40-9CB8-379E334CADF5}" presName="connectorText" presStyleLbl="sibTrans2D1" presStyleIdx="0" presStyleCnt="1"/>
      <dgm:spPr/>
      <dgm:t>
        <a:bodyPr/>
        <a:lstStyle/>
        <a:p>
          <a:endParaRPr lang="en-US"/>
        </a:p>
      </dgm:t>
    </dgm:pt>
    <dgm:pt modelId="{0B058DB1-6632-47E1-BDA6-3DF5AFCBC909}" type="pres">
      <dgm:prSet presAssocID="{3AE0EA9B-4551-41D1-A373-E6CD7D6FAEDA}" presName="node" presStyleLbl="node1" presStyleIdx="1" presStyleCnt="2">
        <dgm:presLayoutVars>
          <dgm:bulletEnabled val="1"/>
        </dgm:presLayoutVars>
      </dgm:prSet>
      <dgm:spPr/>
      <dgm:t>
        <a:bodyPr/>
        <a:lstStyle/>
        <a:p>
          <a:endParaRPr lang="en-US"/>
        </a:p>
      </dgm:t>
    </dgm:pt>
  </dgm:ptLst>
  <dgm:cxnLst>
    <dgm:cxn modelId="{8118CCA3-ADDF-4CF3-8503-C58C4D4C9B39}" type="presOf" srcId="{89652ACD-3938-4D8E-863C-D0931CB40634}" destId="{391ACC5C-CF60-4EB8-A74F-68887449075B}" srcOrd="0" destOrd="0" presId="urn:microsoft.com/office/officeart/2005/8/layout/process1"/>
    <dgm:cxn modelId="{3963F725-B00C-4FF9-B7F8-46C033DA2CDB}" type="presOf" srcId="{5BBC0CDD-0B9D-4D40-9CB8-379E334CADF5}" destId="{2B8AD839-4137-4184-9475-C23B7D39BB4E}" srcOrd="0" destOrd="0" presId="urn:microsoft.com/office/officeart/2005/8/layout/process1"/>
    <dgm:cxn modelId="{DC0A4F4E-BD1A-4274-8BCF-F22065F514A5}" type="presOf" srcId="{5BBC0CDD-0B9D-4D40-9CB8-379E334CADF5}" destId="{026D919F-DB71-4355-A238-CC7A27148F6A}" srcOrd="1" destOrd="0" presId="urn:microsoft.com/office/officeart/2005/8/layout/process1"/>
    <dgm:cxn modelId="{6BC7E8B2-C087-4287-92DD-272A8808FE0D}" type="presOf" srcId="{D7F9CF67-64A8-4097-A32E-17D048ADAE21}" destId="{50B58142-3E85-4931-B431-3F40C474E149}" srcOrd="0" destOrd="0" presId="urn:microsoft.com/office/officeart/2005/8/layout/process1"/>
    <dgm:cxn modelId="{42F92705-9F81-417F-8DB6-48AF650F4037}" type="presOf" srcId="{3AE0EA9B-4551-41D1-A373-E6CD7D6FAEDA}" destId="{0B058DB1-6632-47E1-BDA6-3DF5AFCBC909}" srcOrd="0" destOrd="0" presId="urn:microsoft.com/office/officeart/2005/8/layout/process1"/>
    <dgm:cxn modelId="{9D69A6F8-C7D5-4B19-8363-01608A7CF5E5}" srcId="{D7F9CF67-64A8-4097-A32E-17D048ADAE21}" destId="{89652ACD-3938-4D8E-863C-D0931CB40634}" srcOrd="0" destOrd="0" parTransId="{655B7FD1-EEA3-46D0-9666-9B1C0A578CF1}" sibTransId="{5BBC0CDD-0B9D-4D40-9CB8-379E334CADF5}"/>
    <dgm:cxn modelId="{D9246F24-8E3A-4FE2-BB43-25BBA729320D}" srcId="{D7F9CF67-64A8-4097-A32E-17D048ADAE21}" destId="{3AE0EA9B-4551-41D1-A373-E6CD7D6FAEDA}" srcOrd="1" destOrd="0" parTransId="{0846B986-5A74-472F-BCFB-DC9B041B203E}" sibTransId="{6117D261-0585-43F1-8221-B1CBDB7B4E73}"/>
    <dgm:cxn modelId="{2B8B9114-2514-4E68-8045-4708A969691E}" type="presParOf" srcId="{50B58142-3E85-4931-B431-3F40C474E149}" destId="{391ACC5C-CF60-4EB8-A74F-68887449075B}" srcOrd="0" destOrd="0" presId="urn:microsoft.com/office/officeart/2005/8/layout/process1"/>
    <dgm:cxn modelId="{8FB414AF-4679-4D0D-B691-1120F69740E6}" type="presParOf" srcId="{50B58142-3E85-4931-B431-3F40C474E149}" destId="{2B8AD839-4137-4184-9475-C23B7D39BB4E}" srcOrd="1" destOrd="0" presId="urn:microsoft.com/office/officeart/2005/8/layout/process1"/>
    <dgm:cxn modelId="{A976E83E-68AE-4606-BBFC-09696AB752D8}" type="presParOf" srcId="{2B8AD839-4137-4184-9475-C23B7D39BB4E}" destId="{026D919F-DB71-4355-A238-CC7A27148F6A}" srcOrd="0" destOrd="0" presId="urn:microsoft.com/office/officeart/2005/8/layout/process1"/>
    <dgm:cxn modelId="{BAB469C2-1D7C-46CD-BED0-C72A648D19F0}" type="presParOf" srcId="{50B58142-3E85-4931-B431-3F40C474E149}" destId="{0B058DB1-6632-47E1-BDA6-3DF5AFCBC909}" srcOrd="2"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CFF2031-14F9-41B3-B25C-8FE6D80F2660}" type="doc">
      <dgm:prSet loTypeId="urn:microsoft.com/office/officeart/2005/8/layout/hList1" loCatId="list" qsTypeId="urn:microsoft.com/office/officeart/2005/8/quickstyle/simple1#13" qsCatId="simple" csTypeId="urn:microsoft.com/office/officeart/2005/8/colors/accent1_2#13" csCatId="accent1" phldr="1"/>
      <dgm:spPr/>
      <dgm:t>
        <a:bodyPr/>
        <a:lstStyle/>
        <a:p>
          <a:endParaRPr lang="en-US"/>
        </a:p>
      </dgm:t>
    </dgm:pt>
    <dgm:pt modelId="{F1906561-F218-4887-890F-6FD9B410B582}">
      <dgm:prSet phldrT="[Text]"/>
      <dgm:spPr/>
      <dgm:t>
        <a:bodyPr/>
        <a:lstStyle/>
        <a:p>
          <a:r>
            <a:rPr lang="en-US" dirty="0" err="1" smtClean="0"/>
            <a:t>Jethro</a:t>
          </a:r>
          <a:r>
            <a:rPr lang="en-US" dirty="0" smtClean="0"/>
            <a:t> </a:t>
          </a:r>
          <a:r>
            <a:rPr lang="en-US" dirty="0" err="1" smtClean="0"/>
            <a:t>Tull</a:t>
          </a:r>
          <a:r>
            <a:rPr lang="en-US" dirty="0" smtClean="0"/>
            <a:t> (English)</a:t>
          </a:r>
          <a:endParaRPr lang="en-US" dirty="0"/>
        </a:p>
      </dgm:t>
    </dgm:pt>
    <dgm:pt modelId="{63311859-0937-4B78-9C12-82AFC3081567}" type="parTrans" cxnId="{27E58356-E972-4BDD-9B64-E34705C3E6D2}">
      <dgm:prSet/>
      <dgm:spPr/>
      <dgm:t>
        <a:bodyPr/>
        <a:lstStyle/>
        <a:p>
          <a:endParaRPr lang="en-US"/>
        </a:p>
      </dgm:t>
    </dgm:pt>
    <dgm:pt modelId="{84F9898A-8433-4AAC-B294-35C69D29D0E3}" type="sibTrans" cxnId="{27E58356-E972-4BDD-9B64-E34705C3E6D2}">
      <dgm:prSet/>
      <dgm:spPr/>
      <dgm:t>
        <a:bodyPr/>
        <a:lstStyle/>
        <a:p>
          <a:endParaRPr lang="en-US"/>
        </a:p>
      </dgm:t>
    </dgm:pt>
    <dgm:pt modelId="{94EA0345-C91C-46E2-8081-2E9A9A5FC34A}">
      <dgm:prSet phldrT="[Text]"/>
      <dgm:spPr/>
      <dgm:t>
        <a:bodyPr/>
        <a:lstStyle/>
        <a:p>
          <a:r>
            <a:rPr lang="en-US" dirty="0" smtClean="0"/>
            <a:t>Seed drill: Planted seeds in straight rows as opposed to scattering them over a field</a:t>
          </a:r>
          <a:endParaRPr lang="en-US" dirty="0"/>
        </a:p>
      </dgm:t>
    </dgm:pt>
    <dgm:pt modelId="{F7318F69-00DB-449A-B140-C1BB4EB796D0}" type="parTrans" cxnId="{211967D8-49C2-4B54-B284-711FA551571C}">
      <dgm:prSet/>
      <dgm:spPr/>
      <dgm:t>
        <a:bodyPr/>
        <a:lstStyle/>
        <a:p>
          <a:endParaRPr lang="en-US"/>
        </a:p>
      </dgm:t>
    </dgm:pt>
    <dgm:pt modelId="{3CA945EB-877F-4BDF-84F5-60D603C2893B}" type="sibTrans" cxnId="{211967D8-49C2-4B54-B284-711FA551571C}">
      <dgm:prSet/>
      <dgm:spPr/>
      <dgm:t>
        <a:bodyPr/>
        <a:lstStyle/>
        <a:p>
          <a:endParaRPr lang="en-US"/>
        </a:p>
      </dgm:t>
    </dgm:pt>
    <dgm:pt modelId="{F313E80E-E17F-4F84-93F8-2E22EE7E61E0}">
      <dgm:prSet phldrT="[Text]"/>
      <dgm:spPr/>
      <dgm:t>
        <a:bodyPr/>
        <a:lstStyle/>
        <a:p>
          <a:r>
            <a:rPr lang="en-US" dirty="0" smtClean="0"/>
            <a:t>Horse-drawn cultivation: Loosened the soil and eliminated weeds</a:t>
          </a:r>
          <a:endParaRPr lang="en-US" dirty="0"/>
        </a:p>
      </dgm:t>
    </dgm:pt>
    <dgm:pt modelId="{78C83366-A4AC-402F-BCCB-3353419020A3}" type="parTrans" cxnId="{A8DA98F6-B441-4890-BDC7-884D5707E866}">
      <dgm:prSet/>
      <dgm:spPr/>
      <dgm:t>
        <a:bodyPr/>
        <a:lstStyle/>
        <a:p>
          <a:endParaRPr lang="en-US"/>
        </a:p>
      </dgm:t>
    </dgm:pt>
    <dgm:pt modelId="{AD40877E-1C44-4578-9B0E-FA6063610FBD}" type="sibTrans" cxnId="{A8DA98F6-B441-4890-BDC7-884D5707E866}">
      <dgm:prSet/>
      <dgm:spPr/>
      <dgm:t>
        <a:bodyPr/>
        <a:lstStyle/>
        <a:p>
          <a:endParaRPr lang="en-US"/>
        </a:p>
      </dgm:t>
    </dgm:pt>
    <dgm:pt modelId="{AA065655-92DB-45CA-AC16-7D0C8F500DCF}">
      <dgm:prSet phldrT="[Text]"/>
      <dgm:spPr/>
      <dgm:t>
        <a:bodyPr/>
        <a:lstStyle/>
        <a:p>
          <a:r>
            <a:rPr lang="en-US" dirty="0" smtClean="0"/>
            <a:t>Lord Townshend (English)</a:t>
          </a:r>
          <a:endParaRPr lang="en-US" dirty="0"/>
        </a:p>
      </dgm:t>
    </dgm:pt>
    <dgm:pt modelId="{14907DDE-C80C-45E0-83EC-CF5DE87742E0}" type="parTrans" cxnId="{0D82D605-7936-4260-AC5A-04B61DA02513}">
      <dgm:prSet/>
      <dgm:spPr/>
      <dgm:t>
        <a:bodyPr/>
        <a:lstStyle/>
        <a:p>
          <a:endParaRPr lang="en-US"/>
        </a:p>
      </dgm:t>
    </dgm:pt>
    <dgm:pt modelId="{AFCA58BD-2FBB-467B-86E3-E1D85FE65709}" type="sibTrans" cxnId="{0D82D605-7936-4260-AC5A-04B61DA02513}">
      <dgm:prSet/>
      <dgm:spPr/>
      <dgm:t>
        <a:bodyPr/>
        <a:lstStyle/>
        <a:p>
          <a:endParaRPr lang="en-US"/>
        </a:p>
      </dgm:t>
    </dgm:pt>
    <dgm:pt modelId="{A7BA7B91-25DD-49A7-BB5C-85C706F6A000}">
      <dgm:prSet phldrT="[Text]"/>
      <dgm:spPr/>
      <dgm:t>
        <a:bodyPr/>
        <a:lstStyle/>
        <a:p>
          <a:r>
            <a:rPr lang="en-US" dirty="0" smtClean="0"/>
            <a:t>Crop rotation: Ended the three-field system by illustrating how planting different crops in the same field each year kept the soil from becoming exhausted</a:t>
          </a:r>
          <a:endParaRPr lang="en-US" dirty="0"/>
        </a:p>
      </dgm:t>
    </dgm:pt>
    <dgm:pt modelId="{741A238B-99B3-4A6F-9054-2B5F76438E52}" type="parTrans" cxnId="{7855B45C-362F-4F26-B908-C6701A68E146}">
      <dgm:prSet/>
      <dgm:spPr/>
      <dgm:t>
        <a:bodyPr/>
        <a:lstStyle/>
        <a:p>
          <a:endParaRPr lang="en-US"/>
        </a:p>
      </dgm:t>
    </dgm:pt>
    <dgm:pt modelId="{BDABB409-05A7-4CBC-9657-FA53ECF2D5BA}" type="sibTrans" cxnId="{7855B45C-362F-4F26-B908-C6701A68E146}">
      <dgm:prSet/>
      <dgm:spPr/>
      <dgm:t>
        <a:bodyPr/>
        <a:lstStyle/>
        <a:p>
          <a:endParaRPr lang="en-US"/>
        </a:p>
      </dgm:t>
    </dgm:pt>
    <dgm:pt modelId="{639483F0-9894-4CCC-A9A7-8BAE2B0C5AEF}">
      <dgm:prSet phldrT="[Text]"/>
      <dgm:spPr/>
      <dgm:t>
        <a:bodyPr/>
        <a:lstStyle/>
        <a:p>
          <a:r>
            <a:rPr lang="en-US" dirty="0" smtClean="0"/>
            <a:t>Robert </a:t>
          </a:r>
          <a:r>
            <a:rPr lang="en-US" dirty="0" err="1" smtClean="0"/>
            <a:t>Bakewell</a:t>
          </a:r>
          <a:r>
            <a:rPr lang="en-US" dirty="0" smtClean="0"/>
            <a:t> (English)</a:t>
          </a:r>
          <a:endParaRPr lang="en-US" dirty="0"/>
        </a:p>
      </dgm:t>
    </dgm:pt>
    <dgm:pt modelId="{2B3DE0EB-E03C-4C1D-911E-2AABEF426370}" type="parTrans" cxnId="{521D4883-5667-4D37-9520-0D314B10E196}">
      <dgm:prSet/>
      <dgm:spPr/>
      <dgm:t>
        <a:bodyPr/>
        <a:lstStyle/>
        <a:p>
          <a:endParaRPr lang="en-US"/>
        </a:p>
      </dgm:t>
    </dgm:pt>
    <dgm:pt modelId="{BB134821-C352-4D17-B764-8CB7AC6B7E99}" type="sibTrans" cxnId="{521D4883-5667-4D37-9520-0D314B10E196}">
      <dgm:prSet/>
      <dgm:spPr/>
      <dgm:t>
        <a:bodyPr/>
        <a:lstStyle/>
        <a:p>
          <a:endParaRPr lang="en-US"/>
        </a:p>
      </dgm:t>
    </dgm:pt>
    <dgm:pt modelId="{77D21E93-2837-4D67-B841-0BD4194BE7AA}">
      <dgm:prSet phldrT="[Text]"/>
      <dgm:spPr/>
      <dgm:t>
        <a:bodyPr/>
        <a:lstStyle/>
        <a:p>
          <a:r>
            <a:rPr lang="en-US" dirty="0" smtClean="0"/>
            <a:t>Stock breeding: First to scientifically breed farm animals for increased production of, and better quality, beef, milk, wool, etc. </a:t>
          </a:r>
          <a:endParaRPr lang="en-US" dirty="0"/>
        </a:p>
      </dgm:t>
    </dgm:pt>
    <dgm:pt modelId="{38AB75FC-EC93-44B6-AEEE-B0A98F8292F8}" type="parTrans" cxnId="{4F6AA4AD-E758-4462-9906-FF60172A6356}">
      <dgm:prSet/>
      <dgm:spPr/>
      <dgm:t>
        <a:bodyPr/>
        <a:lstStyle/>
        <a:p>
          <a:endParaRPr lang="en-US"/>
        </a:p>
      </dgm:t>
    </dgm:pt>
    <dgm:pt modelId="{C535B9FE-1031-4AA7-8ACF-E8D848D046D5}" type="sibTrans" cxnId="{4F6AA4AD-E758-4462-9906-FF60172A6356}">
      <dgm:prSet/>
      <dgm:spPr/>
      <dgm:t>
        <a:bodyPr/>
        <a:lstStyle/>
        <a:p>
          <a:endParaRPr lang="en-US"/>
        </a:p>
      </dgm:t>
    </dgm:pt>
    <dgm:pt modelId="{3CBB75F0-A5FF-4894-86AB-34DD7347AC60}">
      <dgm:prSet phldrT="[Text]"/>
      <dgm:spPr/>
      <dgm:t>
        <a:bodyPr/>
        <a:lstStyle/>
        <a:p>
          <a:r>
            <a:rPr lang="en-US" dirty="0" smtClean="0"/>
            <a:t>Justus von Liebig (German)</a:t>
          </a:r>
          <a:endParaRPr lang="en-US" dirty="0"/>
        </a:p>
      </dgm:t>
    </dgm:pt>
    <dgm:pt modelId="{12541292-F3DE-440D-A8E2-340C68E4BC0D}" type="parTrans" cxnId="{B0174E84-DAFE-46A9-8C13-F021CE2B2C87}">
      <dgm:prSet/>
      <dgm:spPr/>
      <dgm:t>
        <a:bodyPr/>
        <a:lstStyle/>
        <a:p>
          <a:endParaRPr lang="en-US"/>
        </a:p>
      </dgm:t>
    </dgm:pt>
    <dgm:pt modelId="{B64213B3-86CB-4124-91BC-4159E169FC4D}" type="sibTrans" cxnId="{B0174E84-DAFE-46A9-8C13-F021CE2B2C87}">
      <dgm:prSet/>
      <dgm:spPr/>
      <dgm:t>
        <a:bodyPr/>
        <a:lstStyle/>
        <a:p>
          <a:endParaRPr lang="en-US"/>
        </a:p>
      </dgm:t>
    </dgm:pt>
    <dgm:pt modelId="{A71EC13C-B317-4A81-B58F-C583027C8DF7}">
      <dgm:prSet phldrT="[Text]"/>
      <dgm:spPr/>
      <dgm:t>
        <a:bodyPr/>
        <a:lstStyle/>
        <a:p>
          <a:r>
            <a:rPr lang="en-US" dirty="0" smtClean="0"/>
            <a:t>Fertilizers: Invented fertilizers to enrich exhausted soil, which increased the amount of available farmland</a:t>
          </a:r>
          <a:endParaRPr lang="en-US" dirty="0"/>
        </a:p>
      </dgm:t>
    </dgm:pt>
    <dgm:pt modelId="{89A99825-3274-4535-A7C8-4C5109A9BE56}" type="parTrans" cxnId="{73FAF4EA-DA50-4B0B-A6EB-77A7FA59683E}">
      <dgm:prSet/>
      <dgm:spPr/>
      <dgm:t>
        <a:bodyPr/>
        <a:lstStyle/>
        <a:p>
          <a:endParaRPr lang="en-US"/>
        </a:p>
      </dgm:t>
    </dgm:pt>
    <dgm:pt modelId="{8A9D5B29-4F5B-4B98-8393-0686BEB28B91}" type="sibTrans" cxnId="{73FAF4EA-DA50-4B0B-A6EB-77A7FA59683E}">
      <dgm:prSet/>
      <dgm:spPr/>
      <dgm:t>
        <a:bodyPr/>
        <a:lstStyle/>
        <a:p>
          <a:endParaRPr lang="en-US"/>
        </a:p>
      </dgm:t>
    </dgm:pt>
    <dgm:pt modelId="{743F6D2E-1CD1-44D0-987D-114F699F1989}" type="pres">
      <dgm:prSet presAssocID="{0CFF2031-14F9-41B3-B25C-8FE6D80F2660}" presName="Name0" presStyleCnt="0">
        <dgm:presLayoutVars>
          <dgm:dir/>
          <dgm:animLvl val="lvl"/>
          <dgm:resizeHandles val="exact"/>
        </dgm:presLayoutVars>
      </dgm:prSet>
      <dgm:spPr/>
      <dgm:t>
        <a:bodyPr/>
        <a:lstStyle/>
        <a:p>
          <a:endParaRPr lang="en-US"/>
        </a:p>
      </dgm:t>
    </dgm:pt>
    <dgm:pt modelId="{775F5FBA-F2F4-41F1-88E1-BD7F4563FB6E}" type="pres">
      <dgm:prSet presAssocID="{F1906561-F218-4887-890F-6FD9B410B582}" presName="composite" presStyleCnt="0"/>
      <dgm:spPr/>
    </dgm:pt>
    <dgm:pt modelId="{F4D425B1-04A0-4932-A146-737D27C8FBF6}" type="pres">
      <dgm:prSet presAssocID="{F1906561-F218-4887-890F-6FD9B410B582}" presName="parTx" presStyleLbl="alignNode1" presStyleIdx="0" presStyleCnt="4">
        <dgm:presLayoutVars>
          <dgm:chMax val="0"/>
          <dgm:chPref val="0"/>
          <dgm:bulletEnabled val="1"/>
        </dgm:presLayoutVars>
      </dgm:prSet>
      <dgm:spPr/>
      <dgm:t>
        <a:bodyPr/>
        <a:lstStyle/>
        <a:p>
          <a:endParaRPr lang="en-US"/>
        </a:p>
      </dgm:t>
    </dgm:pt>
    <dgm:pt modelId="{E5632666-76D2-43C6-8235-D09ED1D4DC1C}" type="pres">
      <dgm:prSet presAssocID="{F1906561-F218-4887-890F-6FD9B410B582}" presName="desTx" presStyleLbl="alignAccFollowNode1" presStyleIdx="0" presStyleCnt="4">
        <dgm:presLayoutVars>
          <dgm:bulletEnabled val="1"/>
        </dgm:presLayoutVars>
      </dgm:prSet>
      <dgm:spPr/>
      <dgm:t>
        <a:bodyPr/>
        <a:lstStyle/>
        <a:p>
          <a:endParaRPr lang="en-US"/>
        </a:p>
      </dgm:t>
    </dgm:pt>
    <dgm:pt modelId="{2E1A36A1-F676-454C-84F3-0948A456010B}" type="pres">
      <dgm:prSet presAssocID="{84F9898A-8433-4AAC-B294-35C69D29D0E3}" presName="space" presStyleCnt="0"/>
      <dgm:spPr/>
    </dgm:pt>
    <dgm:pt modelId="{0CD95365-287A-47B0-8AEA-02D0ADC0610B}" type="pres">
      <dgm:prSet presAssocID="{AA065655-92DB-45CA-AC16-7D0C8F500DCF}" presName="composite" presStyleCnt="0"/>
      <dgm:spPr/>
    </dgm:pt>
    <dgm:pt modelId="{DB319CAD-E6EE-49B2-A140-5CA15E5DA60E}" type="pres">
      <dgm:prSet presAssocID="{AA065655-92DB-45CA-AC16-7D0C8F500DCF}" presName="parTx" presStyleLbl="alignNode1" presStyleIdx="1" presStyleCnt="4">
        <dgm:presLayoutVars>
          <dgm:chMax val="0"/>
          <dgm:chPref val="0"/>
          <dgm:bulletEnabled val="1"/>
        </dgm:presLayoutVars>
      </dgm:prSet>
      <dgm:spPr/>
      <dgm:t>
        <a:bodyPr/>
        <a:lstStyle/>
        <a:p>
          <a:endParaRPr lang="en-US"/>
        </a:p>
      </dgm:t>
    </dgm:pt>
    <dgm:pt modelId="{6BB9C5AC-C182-42B5-8678-3F041AD30673}" type="pres">
      <dgm:prSet presAssocID="{AA065655-92DB-45CA-AC16-7D0C8F500DCF}" presName="desTx" presStyleLbl="alignAccFollowNode1" presStyleIdx="1" presStyleCnt="4">
        <dgm:presLayoutVars>
          <dgm:bulletEnabled val="1"/>
        </dgm:presLayoutVars>
      </dgm:prSet>
      <dgm:spPr/>
      <dgm:t>
        <a:bodyPr/>
        <a:lstStyle/>
        <a:p>
          <a:endParaRPr lang="en-US"/>
        </a:p>
      </dgm:t>
    </dgm:pt>
    <dgm:pt modelId="{CDC7CC53-1A97-4203-8786-F39FC1FCEAAE}" type="pres">
      <dgm:prSet presAssocID="{AFCA58BD-2FBB-467B-86E3-E1D85FE65709}" presName="space" presStyleCnt="0"/>
      <dgm:spPr/>
    </dgm:pt>
    <dgm:pt modelId="{318A03BA-4FC0-47CB-877A-F3FB384A1808}" type="pres">
      <dgm:prSet presAssocID="{639483F0-9894-4CCC-A9A7-8BAE2B0C5AEF}" presName="composite" presStyleCnt="0"/>
      <dgm:spPr/>
    </dgm:pt>
    <dgm:pt modelId="{294F2A4E-0807-4616-9C70-4F250AB4B55E}" type="pres">
      <dgm:prSet presAssocID="{639483F0-9894-4CCC-A9A7-8BAE2B0C5AEF}" presName="parTx" presStyleLbl="alignNode1" presStyleIdx="2" presStyleCnt="4">
        <dgm:presLayoutVars>
          <dgm:chMax val="0"/>
          <dgm:chPref val="0"/>
          <dgm:bulletEnabled val="1"/>
        </dgm:presLayoutVars>
      </dgm:prSet>
      <dgm:spPr/>
      <dgm:t>
        <a:bodyPr/>
        <a:lstStyle/>
        <a:p>
          <a:endParaRPr lang="en-US"/>
        </a:p>
      </dgm:t>
    </dgm:pt>
    <dgm:pt modelId="{6A7E22F9-F2A7-49CF-B3F5-D8E8F52F3F23}" type="pres">
      <dgm:prSet presAssocID="{639483F0-9894-4CCC-A9A7-8BAE2B0C5AEF}" presName="desTx" presStyleLbl="alignAccFollowNode1" presStyleIdx="2" presStyleCnt="4">
        <dgm:presLayoutVars>
          <dgm:bulletEnabled val="1"/>
        </dgm:presLayoutVars>
      </dgm:prSet>
      <dgm:spPr/>
      <dgm:t>
        <a:bodyPr/>
        <a:lstStyle/>
        <a:p>
          <a:endParaRPr lang="en-US"/>
        </a:p>
      </dgm:t>
    </dgm:pt>
    <dgm:pt modelId="{109CAE7D-301F-42A6-A3E0-AC51CD16D42E}" type="pres">
      <dgm:prSet presAssocID="{BB134821-C352-4D17-B764-8CB7AC6B7E99}" presName="space" presStyleCnt="0"/>
      <dgm:spPr/>
    </dgm:pt>
    <dgm:pt modelId="{55AAF98D-C0A3-4FE3-9702-6C5DDA3290DC}" type="pres">
      <dgm:prSet presAssocID="{3CBB75F0-A5FF-4894-86AB-34DD7347AC60}" presName="composite" presStyleCnt="0"/>
      <dgm:spPr/>
    </dgm:pt>
    <dgm:pt modelId="{8C0BA097-0A93-4450-8859-DC75BCE38866}" type="pres">
      <dgm:prSet presAssocID="{3CBB75F0-A5FF-4894-86AB-34DD7347AC60}" presName="parTx" presStyleLbl="alignNode1" presStyleIdx="3" presStyleCnt="4">
        <dgm:presLayoutVars>
          <dgm:chMax val="0"/>
          <dgm:chPref val="0"/>
          <dgm:bulletEnabled val="1"/>
        </dgm:presLayoutVars>
      </dgm:prSet>
      <dgm:spPr/>
      <dgm:t>
        <a:bodyPr/>
        <a:lstStyle/>
        <a:p>
          <a:endParaRPr lang="en-US"/>
        </a:p>
      </dgm:t>
    </dgm:pt>
    <dgm:pt modelId="{A287E22B-9A8A-483B-87EB-83B77C283104}" type="pres">
      <dgm:prSet presAssocID="{3CBB75F0-A5FF-4894-86AB-34DD7347AC60}" presName="desTx" presStyleLbl="alignAccFollowNode1" presStyleIdx="3" presStyleCnt="4">
        <dgm:presLayoutVars>
          <dgm:bulletEnabled val="1"/>
        </dgm:presLayoutVars>
      </dgm:prSet>
      <dgm:spPr/>
      <dgm:t>
        <a:bodyPr/>
        <a:lstStyle/>
        <a:p>
          <a:endParaRPr lang="en-US"/>
        </a:p>
      </dgm:t>
    </dgm:pt>
  </dgm:ptLst>
  <dgm:cxnLst>
    <dgm:cxn modelId="{521D4883-5667-4D37-9520-0D314B10E196}" srcId="{0CFF2031-14F9-41B3-B25C-8FE6D80F2660}" destId="{639483F0-9894-4CCC-A9A7-8BAE2B0C5AEF}" srcOrd="2" destOrd="0" parTransId="{2B3DE0EB-E03C-4C1D-911E-2AABEF426370}" sibTransId="{BB134821-C352-4D17-B764-8CB7AC6B7E99}"/>
    <dgm:cxn modelId="{9CC34B17-B821-4E70-9B34-416D7CD25805}" type="presOf" srcId="{F1906561-F218-4887-890F-6FD9B410B582}" destId="{F4D425B1-04A0-4932-A146-737D27C8FBF6}" srcOrd="0" destOrd="0" presId="urn:microsoft.com/office/officeart/2005/8/layout/hList1"/>
    <dgm:cxn modelId="{08B507B7-B4FE-4198-8A5E-B48040EF9BAF}" type="presOf" srcId="{A71EC13C-B317-4A81-B58F-C583027C8DF7}" destId="{A287E22B-9A8A-483B-87EB-83B77C283104}" srcOrd="0" destOrd="0" presId="urn:microsoft.com/office/officeart/2005/8/layout/hList1"/>
    <dgm:cxn modelId="{9A670F2D-40FC-47C2-82FE-A34CA9BDC99A}" type="presOf" srcId="{77D21E93-2837-4D67-B841-0BD4194BE7AA}" destId="{6A7E22F9-F2A7-49CF-B3F5-D8E8F52F3F23}" srcOrd="0" destOrd="0" presId="urn:microsoft.com/office/officeart/2005/8/layout/hList1"/>
    <dgm:cxn modelId="{7855B45C-362F-4F26-B908-C6701A68E146}" srcId="{AA065655-92DB-45CA-AC16-7D0C8F500DCF}" destId="{A7BA7B91-25DD-49A7-BB5C-85C706F6A000}" srcOrd="0" destOrd="0" parTransId="{741A238B-99B3-4A6F-9054-2B5F76438E52}" sibTransId="{BDABB409-05A7-4CBC-9657-FA53ECF2D5BA}"/>
    <dgm:cxn modelId="{38A0BFCE-18E7-41BA-A6B2-5153D70330F3}" type="presOf" srcId="{AA065655-92DB-45CA-AC16-7D0C8F500DCF}" destId="{DB319CAD-E6EE-49B2-A140-5CA15E5DA60E}" srcOrd="0" destOrd="0" presId="urn:microsoft.com/office/officeart/2005/8/layout/hList1"/>
    <dgm:cxn modelId="{211967D8-49C2-4B54-B284-711FA551571C}" srcId="{F1906561-F218-4887-890F-6FD9B410B582}" destId="{94EA0345-C91C-46E2-8081-2E9A9A5FC34A}" srcOrd="0" destOrd="0" parTransId="{F7318F69-00DB-449A-B140-C1BB4EB796D0}" sibTransId="{3CA945EB-877F-4BDF-84F5-60D603C2893B}"/>
    <dgm:cxn modelId="{4F6AA4AD-E758-4462-9906-FF60172A6356}" srcId="{639483F0-9894-4CCC-A9A7-8BAE2B0C5AEF}" destId="{77D21E93-2837-4D67-B841-0BD4194BE7AA}" srcOrd="0" destOrd="0" parTransId="{38AB75FC-EC93-44B6-AEEE-B0A98F8292F8}" sibTransId="{C535B9FE-1031-4AA7-8ACF-E8D848D046D5}"/>
    <dgm:cxn modelId="{A8DA98F6-B441-4890-BDC7-884D5707E866}" srcId="{F1906561-F218-4887-890F-6FD9B410B582}" destId="{F313E80E-E17F-4F84-93F8-2E22EE7E61E0}" srcOrd="1" destOrd="0" parTransId="{78C83366-A4AC-402F-BCCB-3353419020A3}" sibTransId="{AD40877E-1C44-4578-9B0E-FA6063610FBD}"/>
    <dgm:cxn modelId="{991098F6-DCC1-4C64-BF54-4E9DDC045C6B}" type="presOf" srcId="{3CBB75F0-A5FF-4894-86AB-34DD7347AC60}" destId="{8C0BA097-0A93-4450-8859-DC75BCE38866}" srcOrd="0" destOrd="0" presId="urn:microsoft.com/office/officeart/2005/8/layout/hList1"/>
    <dgm:cxn modelId="{F099D9E1-F397-4DE7-9FC8-12A1AC26229F}" type="presOf" srcId="{94EA0345-C91C-46E2-8081-2E9A9A5FC34A}" destId="{E5632666-76D2-43C6-8235-D09ED1D4DC1C}" srcOrd="0" destOrd="0" presId="urn:microsoft.com/office/officeart/2005/8/layout/hList1"/>
    <dgm:cxn modelId="{D151AF0A-503E-4D44-8551-367D4F93F218}" type="presOf" srcId="{A7BA7B91-25DD-49A7-BB5C-85C706F6A000}" destId="{6BB9C5AC-C182-42B5-8678-3F041AD30673}" srcOrd="0" destOrd="0" presId="urn:microsoft.com/office/officeart/2005/8/layout/hList1"/>
    <dgm:cxn modelId="{3CF20014-F451-48A9-ACDD-41D15E23F030}" type="presOf" srcId="{F313E80E-E17F-4F84-93F8-2E22EE7E61E0}" destId="{E5632666-76D2-43C6-8235-D09ED1D4DC1C}" srcOrd="0" destOrd="1" presId="urn:microsoft.com/office/officeart/2005/8/layout/hList1"/>
    <dgm:cxn modelId="{0D82D605-7936-4260-AC5A-04B61DA02513}" srcId="{0CFF2031-14F9-41B3-B25C-8FE6D80F2660}" destId="{AA065655-92DB-45CA-AC16-7D0C8F500DCF}" srcOrd="1" destOrd="0" parTransId="{14907DDE-C80C-45E0-83EC-CF5DE87742E0}" sibTransId="{AFCA58BD-2FBB-467B-86E3-E1D85FE65709}"/>
    <dgm:cxn modelId="{B0174E84-DAFE-46A9-8C13-F021CE2B2C87}" srcId="{0CFF2031-14F9-41B3-B25C-8FE6D80F2660}" destId="{3CBB75F0-A5FF-4894-86AB-34DD7347AC60}" srcOrd="3" destOrd="0" parTransId="{12541292-F3DE-440D-A8E2-340C68E4BC0D}" sibTransId="{B64213B3-86CB-4124-91BC-4159E169FC4D}"/>
    <dgm:cxn modelId="{F1659E1D-3C24-4118-8620-397A78029904}" type="presOf" srcId="{639483F0-9894-4CCC-A9A7-8BAE2B0C5AEF}" destId="{294F2A4E-0807-4616-9C70-4F250AB4B55E}" srcOrd="0" destOrd="0" presId="urn:microsoft.com/office/officeart/2005/8/layout/hList1"/>
    <dgm:cxn modelId="{47E5E9C8-EA39-4406-9245-404A23582BD3}" type="presOf" srcId="{0CFF2031-14F9-41B3-B25C-8FE6D80F2660}" destId="{743F6D2E-1CD1-44D0-987D-114F699F1989}" srcOrd="0" destOrd="0" presId="urn:microsoft.com/office/officeart/2005/8/layout/hList1"/>
    <dgm:cxn modelId="{27E58356-E972-4BDD-9B64-E34705C3E6D2}" srcId="{0CFF2031-14F9-41B3-B25C-8FE6D80F2660}" destId="{F1906561-F218-4887-890F-6FD9B410B582}" srcOrd="0" destOrd="0" parTransId="{63311859-0937-4B78-9C12-82AFC3081567}" sibTransId="{84F9898A-8433-4AAC-B294-35C69D29D0E3}"/>
    <dgm:cxn modelId="{73FAF4EA-DA50-4B0B-A6EB-77A7FA59683E}" srcId="{3CBB75F0-A5FF-4894-86AB-34DD7347AC60}" destId="{A71EC13C-B317-4A81-B58F-C583027C8DF7}" srcOrd="0" destOrd="0" parTransId="{89A99825-3274-4535-A7C8-4C5109A9BE56}" sibTransId="{8A9D5B29-4F5B-4B98-8393-0686BEB28B91}"/>
    <dgm:cxn modelId="{FFC5E1EA-E698-4739-AB57-36464965A6CF}" type="presParOf" srcId="{743F6D2E-1CD1-44D0-987D-114F699F1989}" destId="{775F5FBA-F2F4-41F1-88E1-BD7F4563FB6E}" srcOrd="0" destOrd="0" presId="urn:microsoft.com/office/officeart/2005/8/layout/hList1"/>
    <dgm:cxn modelId="{FDBA830B-6FA9-4280-A2AD-793E8FB02BC5}" type="presParOf" srcId="{775F5FBA-F2F4-41F1-88E1-BD7F4563FB6E}" destId="{F4D425B1-04A0-4932-A146-737D27C8FBF6}" srcOrd="0" destOrd="0" presId="urn:microsoft.com/office/officeart/2005/8/layout/hList1"/>
    <dgm:cxn modelId="{1C6FF8DD-8399-4ACF-B777-35D4CBC7CAA8}" type="presParOf" srcId="{775F5FBA-F2F4-41F1-88E1-BD7F4563FB6E}" destId="{E5632666-76D2-43C6-8235-D09ED1D4DC1C}" srcOrd="1" destOrd="0" presId="urn:microsoft.com/office/officeart/2005/8/layout/hList1"/>
    <dgm:cxn modelId="{8CE66E0B-FD44-481C-A572-1C06EC566F88}" type="presParOf" srcId="{743F6D2E-1CD1-44D0-987D-114F699F1989}" destId="{2E1A36A1-F676-454C-84F3-0948A456010B}" srcOrd="1" destOrd="0" presId="urn:microsoft.com/office/officeart/2005/8/layout/hList1"/>
    <dgm:cxn modelId="{6F7349CF-40FB-4354-805F-8A97C01D7403}" type="presParOf" srcId="{743F6D2E-1CD1-44D0-987D-114F699F1989}" destId="{0CD95365-287A-47B0-8AEA-02D0ADC0610B}" srcOrd="2" destOrd="0" presId="urn:microsoft.com/office/officeart/2005/8/layout/hList1"/>
    <dgm:cxn modelId="{EFC235C3-BD26-45B2-9B2B-442310DFCAF3}" type="presParOf" srcId="{0CD95365-287A-47B0-8AEA-02D0ADC0610B}" destId="{DB319CAD-E6EE-49B2-A140-5CA15E5DA60E}" srcOrd="0" destOrd="0" presId="urn:microsoft.com/office/officeart/2005/8/layout/hList1"/>
    <dgm:cxn modelId="{D78161AF-A34F-4ABC-A4D0-043843435C07}" type="presParOf" srcId="{0CD95365-287A-47B0-8AEA-02D0ADC0610B}" destId="{6BB9C5AC-C182-42B5-8678-3F041AD30673}" srcOrd="1" destOrd="0" presId="urn:microsoft.com/office/officeart/2005/8/layout/hList1"/>
    <dgm:cxn modelId="{11862290-E4FF-438B-BFA6-021B762E1040}" type="presParOf" srcId="{743F6D2E-1CD1-44D0-987D-114F699F1989}" destId="{CDC7CC53-1A97-4203-8786-F39FC1FCEAAE}" srcOrd="3" destOrd="0" presId="urn:microsoft.com/office/officeart/2005/8/layout/hList1"/>
    <dgm:cxn modelId="{DB1B44D5-28CE-4AAE-9A09-781E47EFED29}" type="presParOf" srcId="{743F6D2E-1CD1-44D0-987D-114F699F1989}" destId="{318A03BA-4FC0-47CB-877A-F3FB384A1808}" srcOrd="4" destOrd="0" presId="urn:microsoft.com/office/officeart/2005/8/layout/hList1"/>
    <dgm:cxn modelId="{F8E8FB18-BE47-49D5-B747-CC234CCA580A}" type="presParOf" srcId="{318A03BA-4FC0-47CB-877A-F3FB384A1808}" destId="{294F2A4E-0807-4616-9C70-4F250AB4B55E}" srcOrd="0" destOrd="0" presId="urn:microsoft.com/office/officeart/2005/8/layout/hList1"/>
    <dgm:cxn modelId="{D60E910F-A39A-4DC9-869F-A523E706AD4E}" type="presParOf" srcId="{318A03BA-4FC0-47CB-877A-F3FB384A1808}" destId="{6A7E22F9-F2A7-49CF-B3F5-D8E8F52F3F23}" srcOrd="1" destOrd="0" presId="urn:microsoft.com/office/officeart/2005/8/layout/hList1"/>
    <dgm:cxn modelId="{EF43848A-908A-4221-82A2-76F2D8C044E6}" type="presParOf" srcId="{743F6D2E-1CD1-44D0-987D-114F699F1989}" destId="{109CAE7D-301F-42A6-A3E0-AC51CD16D42E}" srcOrd="5" destOrd="0" presId="urn:microsoft.com/office/officeart/2005/8/layout/hList1"/>
    <dgm:cxn modelId="{46209A1A-D8A4-4FC0-9BE3-99A672A92BDF}" type="presParOf" srcId="{743F6D2E-1CD1-44D0-987D-114F699F1989}" destId="{55AAF98D-C0A3-4FE3-9702-6C5DDA3290DC}" srcOrd="6" destOrd="0" presId="urn:microsoft.com/office/officeart/2005/8/layout/hList1"/>
    <dgm:cxn modelId="{7A792D9B-4B9D-4B5B-8BD2-350487BA3C3E}" type="presParOf" srcId="{55AAF98D-C0A3-4FE3-9702-6C5DDA3290DC}" destId="{8C0BA097-0A93-4450-8859-DC75BCE38866}" srcOrd="0" destOrd="0" presId="urn:microsoft.com/office/officeart/2005/8/layout/hList1"/>
    <dgm:cxn modelId="{CC8DDC61-7E45-4C04-A752-816344B7C05A}" type="presParOf" srcId="{55AAF98D-C0A3-4FE3-9702-6C5DDA3290DC}" destId="{A287E22B-9A8A-483B-87EB-83B77C283104}"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DA6FC4E-D8FB-4B32-B7BA-12CB10E69A82}" type="doc">
      <dgm:prSet loTypeId="urn:microsoft.com/office/officeart/2005/8/layout/process4" loCatId="list" qsTypeId="urn:microsoft.com/office/officeart/2005/8/quickstyle/simple1#6" qsCatId="simple" csTypeId="urn:microsoft.com/office/officeart/2005/8/colors/accent1_2#6" csCatId="accent1" phldr="1"/>
      <dgm:spPr/>
      <dgm:t>
        <a:bodyPr/>
        <a:lstStyle/>
        <a:p>
          <a:endParaRPr lang="en-US"/>
        </a:p>
      </dgm:t>
    </dgm:pt>
    <dgm:pt modelId="{7FF9CA29-3305-4A38-993D-3287BF0ED2BF}">
      <dgm:prSet phldrT="[Text]"/>
      <dgm:spPr/>
      <dgm:t>
        <a:bodyPr/>
        <a:lstStyle/>
        <a:p>
          <a:r>
            <a:rPr lang="en-US" dirty="0" smtClean="0"/>
            <a:t>John Kay (English)</a:t>
          </a:r>
          <a:endParaRPr lang="en-US" dirty="0"/>
        </a:p>
      </dgm:t>
    </dgm:pt>
    <dgm:pt modelId="{84C2E7F5-72E7-4A3F-9BFD-348251370E6C}" type="parTrans" cxnId="{AA9D38AA-13C3-453A-90F4-0444603F4A3A}">
      <dgm:prSet/>
      <dgm:spPr/>
      <dgm:t>
        <a:bodyPr/>
        <a:lstStyle/>
        <a:p>
          <a:endParaRPr lang="en-US"/>
        </a:p>
      </dgm:t>
    </dgm:pt>
    <dgm:pt modelId="{723981A0-BFFC-4F7F-996A-EC3AB0287164}" type="sibTrans" cxnId="{AA9D38AA-13C3-453A-90F4-0444603F4A3A}">
      <dgm:prSet/>
      <dgm:spPr/>
      <dgm:t>
        <a:bodyPr/>
        <a:lstStyle/>
        <a:p>
          <a:endParaRPr lang="en-US"/>
        </a:p>
      </dgm:t>
    </dgm:pt>
    <dgm:pt modelId="{BFF9D00C-315C-4F50-819F-EB5273FFCA29}">
      <dgm:prSet phldrT="[Text]"/>
      <dgm:spPr/>
      <dgm:t>
        <a:bodyPr/>
        <a:lstStyle/>
        <a:p>
          <a:r>
            <a:rPr lang="en-US" dirty="0" smtClean="0"/>
            <a:t>Flying shuttle, 1733</a:t>
          </a:r>
          <a:endParaRPr lang="en-US" dirty="0"/>
        </a:p>
      </dgm:t>
    </dgm:pt>
    <dgm:pt modelId="{EC39540E-4167-4B5A-A37B-ECF5EEF2D24B}" type="parTrans" cxnId="{C9A720EC-BA5D-4121-8176-33CA8974A8ED}">
      <dgm:prSet/>
      <dgm:spPr/>
      <dgm:t>
        <a:bodyPr/>
        <a:lstStyle/>
        <a:p>
          <a:endParaRPr lang="en-US"/>
        </a:p>
      </dgm:t>
    </dgm:pt>
    <dgm:pt modelId="{0D36B811-D204-4233-9D67-71A2FC24688E}" type="sibTrans" cxnId="{C9A720EC-BA5D-4121-8176-33CA8974A8ED}">
      <dgm:prSet/>
      <dgm:spPr/>
      <dgm:t>
        <a:bodyPr/>
        <a:lstStyle/>
        <a:p>
          <a:endParaRPr lang="en-US"/>
        </a:p>
      </dgm:t>
    </dgm:pt>
    <dgm:pt modelId="{C27ED186-CFE3-4CE8-94BB-4D49FBDAEBDC}">
      <dgm:prSet phldrT="[Text]"/>
      <dgm:spPr/>
      <dgm:t>
        <a:bodyPr/>
        <a:lstStyle/>
        <a:p>
          <a:r>
            <a:rPr lang="en-US" dirty="0" smtClean="0"/>
            <a:t>Hand-operated machine which increased the speed of weaving</a:t>
          </a:r>
          <a:endParaRPr lang="en-US" dirty="0"/>
        </a:p>
      </dgm:t>
    </dgm:pt>
    <dgm:pt modelId="{49D79E6E-B2D4-47BC-9D42-FA482D4BEFB5}" type="parTrans" cxnId="{555F17C7-1494-4781-AFE7-A8E2803F9D55}">
      <dgm:prSet/>
      <dgm:spPr/>
      <dgm:t>
        <a:bodyPr/>
        <a:lstStyle/>
        <a:p>
          <a:endParaRPr lang="en-US"/>
        </a:p>
      </dgm:t>
    </dgm:pt>
    <dgm:pt modelId="{AF170416-037B-43C8-BA56-4CC2254677CD}" type="sibTrans" cxnId="{555F17C7-1494-4781-AFE7-A8E2803F9D55}">
      <dgm:prSet/>
      <dgm:spPr/>
      <dgm:t>
        <a:bodyPr/>
        <a:lstStyle/>
        <a:p>
          <a:endParaRPr lang="en-US"/>
        </a:p>
      </dgm:t>
    </dgm:pt>
    <dgm:pt modelId="{B3BEDDE6-9561-42E8-BB8E-CAD111BF6178}">
      <dgm:prSet phldrT="[Text]"/>
      <dgm:spPr/>
      <dgm:t>
        <a:bodyPr/>
        <a:lstStyle/>
        <a:p>
          <a:r>
            <a:rPr lang="en-US" dirty="0" smtClean="0"/>
            <a:t>James Hargreaves (English)</a:t>
          </a:r>
          <a:endParaRPr lang="en-US" dirty="0"/>
        </a:p>
      </dgm:t>
    </dgm:pt>
    <dgm:pt modelId="{7F14973B-021D-4D89-A163-1F3E019A3AC8}" type="parTrans" cxnId="{87825095-9F30-431B-B685-89F1C1F49A66}">
      <dgm:prSet/>
      <dgm:spPr/>
      <dgm:t>
        <a:bodyPr/>
        <a:lstStyle/>
        <a:p>
          <a:endParaRPr lang="en-US"/>
        </a:p>
      </dgm:t>
    </dgm:pt>
    <dgm:pt modelId="{D480A3A2-0236-4449-9429-EAE4A2C5F467}" type="sibTrans" cxnId="{87825095-9F30-431B-B685-89F1C1F49A66}">
      <dgm:prSet/>
      <dgm:spPr/>
      <dgm:t>
        <a:bodyPr/>
        <a:lstStyle/>
        <a:p>
          <a:endParaRPr lang="en-US"/>
        </a:p>
      </dgm:t>
    </dgm:pt>
    <dgm:pt modelId="{44B283FA-721E-4002-80A7-97073A61E2AE}">
      <dgm:prSet phldrT="[Text]"/>
      <dgm:spPr/>
      <dgm:t>
        <a:bodyPr/>
        <a:lstStyle/>
        <a:p>
          <a:r>
            <a:rPr lang="en-US" dirty="0" smtClean="0"/>
            <a:t>Spinning jenny, 1765</a:t>
          </a:r>
          <a:endParaRPr lang="en-US" dirty="0"/>
        </a:p>
      </dgm:t>
    </dgm:pt>
    <dgm:pt modelId="{997C15F9-8F68-49CA-94C7-7963E65925AF}" type="parTrans" cxnId="{1EB616B6-4DF0-47ED-8D20-13BB02DC4D88}">
      <dgm:prSet/>
      <dgm:spPr/>
      <dgm:t>
        <a:bodyPr/>
        <a:lstStyle/>
        <a:p>
          <a:endParaRPr lang="en-US"/>
        </a:p>
      </dgm:t>
    </dgm:pt>
    <dgm:pt modelId="{B8A7C0CF-144B-4DD9-AFFF-C10344B84CBE}" type="sibTrans" cxnId="{1EB616B6-4DF0-47ED-8D20-13BB02DC4D88}">
      <dgm:prSet/>
      <dgm:spPr/>
      <dgm:t>
        <a:bodyPr/>
        <a:lstStyle/>
        <a:p>
          <a:endParaRPr lang="en-US"/>
        </a:p>
      </dgm:t>
    </dgm:pt>
    <dgm:pt modelId="{95428B0C-A0B3-4B92-A965-0101060DC1B6}">
      <dgm:prSet phldrT="[Text]"/>
      <dgm:spPr/>
      <dgm:t>
        <a:bodyPr/>
        <a:lstStyle/>
        <a:p>
          <a:r>
            <a:rPr lang="en-US" dirty="0" smtClean="0"/>
            <a:t>Home-based machine that spun thread 8 times faster than when spun by hand</a:t>
          </a:r>
          <a:endParaRPr lang="en-US" dirty="0"/>
        </a:p>
      </dgm:t>
    </dgm:pt>
    <dgm:pt modelId="{03F283DE-E5F4-429E-AB80-86EC1DD3B617}" type="parTrans" cxnId="{7D18C32E-EB89-4CC5-8BCF-A292EDEA3770}">
      <dgm:prSet/>
      <dgm:spPr/>
      <dgm:t>
        <a:bodyPr/>
        <a:lstStyle/>
        <a:p>
          <a:endParaRPr lang="en-US"/>
        </a:p>
      </dgm:t>
    </dgm:pt>
    <dgm:pt modelId="{6C578DC7-68FB-4F59-81A2-6AE63E75F14B}" type="sibTrans" cxnId="{7D18C32E-EB89-4CC5-8BCF-A292EDEA3770}">
      <dgm:prSet/>
      <dgm:spPr/>
      <dgm:t>
        <a:bodyPr/>
        <a:lstStyle/>
        <a:p>
          <a:endParaRPr lang="en-US"/>
        </a:p>
      </dgm:t>
    </dgm:pt>
    <dgm:pt modelId="{F9786F2A-21C6-4842-9949-C6BF1DA1FA9A}">
      <dgm:prSet phldrT="[Text]"/>
      <dgm:spPr/>
      <dgm:t>
        <a:bodyPr/>
        <a:lstStyle/>
        <a:p>
          <a:r>
            <a:rPr lang="en-US" dirty="0" smtClean="0"/>
            <a:t>Richard Arkwright (English)</a:t>
          </a:r>
          <a:endParaRPr lang="en-US" dirty="0"/>
        </a:p>
      </dgm:t>
    </dgm:pt>
    <dgm:pt modelId="{EBDA00A0-917F-45B4-9782-6D88ACE586C9}" type="parTrans" cxnId="{60B1B47F-E8AF-4524-A06E-3B475D654BD8}">
      <dgm:prSet/>
      <dgm:spPr/>
      <dgm:t>
        <a:bodyPr/>
        <a:lstStyle/>
        <a:p>
          <a:endParaRPr lang="en-US"/>
        </a:p>
      </dgm:t>
    </dgm:pt>
    <dgm:pt modelId="{FCD2AA9F-A419-4B05-A690-9289B8A5457B}" type="sibTrans" cxnId="{60B1B47F-E8AF-4524-A06E-3B475D654BD8}">
      <dgm:prSet/>
      <dgm:spPr/>
      <dgm:t>
        <a:bodyPr/>
        <a:lstStyle/>
        <a:p>
          <a:endParaRPr lang="en-US"/>
        </a:p>
      </dgm:t>
    </dgm:pt>
    <dgm:pt modelId="{D0924BD3-9EF6-45F3-B86F-94D3E055514B}">
      <dgm:prSet phldrT="[Text]"/>
      <dgm:spPr/>
      <dgm:t>
        <a:bodyPr/>
        <a:lstStyle/>
        <a:p>
          <a:r>
            <a:rPr lang="en-US" dirty="0" smtClean="0"/>
            <a:t>Water frame, 1769</a:t>
          </a:r>
          <a:endParaRPr lang="en-US" dirty="0"/>
        </a:p>
      </dgm:t>
    </dgm:pt>
    <dgm:pt modelId="{9A7FC839-5F7F-4718-BA0B-600C22B34955}" type="parTrans" cxnId="{08916B5E-9F25-4BAF-9D7A-84D4D627B2E5}">
      <dgm:prSet/>
      <dgm:spPr/>
      <dgm:t>
        <a:bodyPr/>
        <a:lstStyle/>
        <a:p>
          <a:endParaRPr lang="en-US"/>
        </a:p>
      </dgm:t>
    </dgm:pt>
    <dgm:pt modelId="{7627935C-4CF8-4DD2-B8C8-12494C915723}" type="sibTrans" cxnId="{08916B5E-9F25-4BAF-9D7A-84D4D627B2E5}">
      <dgm:prSet/>
      <dgm:spPr/>
      <dgm:t>
        <a:bodyPr/>
        <a:lstStyle/>
        <a:p>
          <a:endParaRPr lang="en-US"/>
        </a:p>
      </dgm:t>
    </dgm:pt>
    <dgm:pt modelId="{7F2EB400-0401-4C5E-B3DA-283ED9BC3901}">
      <dgm:prSet phldrT="[Text]"/>
      <dgm:spPr/>
      <dgm:t>
        <a:bodyPr/>
        <a:lstStyle/>
        <a:p>
          <a:r>
            <a:rPr lang="en-US" dirty="0" smtClean="0"/>
            <a:t>Water-powered spinning machine that was too large for use in a home – led to the creation of factories</a:t>
          </a:r>
          <a:endParaRPr lang="en-US" dirty="0"/>
        </a:p>
      </dgm:t>
    </dgm:pt>
    <dgm:pt modelId="{8B351200-3DAB-4543-8D45-C4EEF0390BF6}" type="parTrans" cxnId="{0FD75F71-29C7-422D-9F8E-A6B3144FFA58}">
      <dgm:prSet/>
      <dgm:spPr/>
      <dgm:t>
        <a:bodyPr/>
        <a:lstStyle/>
        <a:p>
          <a:endParaRPr lang="en-US"/>
        </a:p>
      </dgm:t>
    </dgm:pt>
    <dgm:pt modelId="{A964E8E7-6F19-449F-992C-CF90D8CC5290}" type="sibTrans" cxnId="{0FD75F71-29C7-422D-9F8E-A6B3144FFA58}">
      <dgm:prSet/>
      <dgm:spPr/>
      <dgm:t>
        <a:bodyPr/>
        <a:lstStyle/>
        <a:p>
          <a:endParaRPr lang="en-US"/>
        </a:p>
      </dgm:t>
    </dgm:pt>
    <dgm:pt modelId="{A4B9A194-21E9-4E1A-B64D-999836ED3C40}" type="pres">
      <dgm:prSet presAssocID="{0DA6FC4E-D8FB-4B32-B7BA-12CB10E69A82}" presName="Name0" presStyleCnt="0">
        <dgm:presLayoutVars>
          <dgm:dir/>
          <dgm:animLvl val="lvl"/>
          <dgm:resizeHandles val="exact"/>
        </dgm:presLayoutVars>
      </dgm:prSet>
      <dgm:spPr/>
      <dgm:t>
        <a:bodyPr/>
        <a:lstStyle/>
        <a:p>
          <a:endParaRPr lang="en-US"/>
        </a:p>
      </dgm:t>
    </dgm:pt>
    <dgm:pt modelId="{EE901C89-2DEC-4CBF-BF12-81E28633B9BF}" type="pres">
      <dgm:prSet presAssocID="{F9786F2A-21C6-4842-9949-C6BF1DA1FA9A}" presName="boxAndChildren" presStyleCnt="0"/>
      <dgm:spPr/>
    </dgm:pt>
    <dgm:pt modelId="{5368C5B2-D6C0-477B-945B-D3388F07FF75}" type="pres">
      <dgm:prSet presAssocID="{F9786F2A-21C6-4842-9949-C6BF1DA1FA9A}" presName="parentTextBox" presStyleLbl="node1" presStyleIdx="0" presStyleCnt="3"/>
      <dgm:spPr/>
      <dgm:t>
        <a:bodyPr/>
        <a:lstStyle/>
        <a:p>
          <a:endParaRPr lang="en-US"/>
        </a:p>
      </dgm:t>
    </dgm:pt>
    <dgm:pt modelId="{34FC737C-8DC8-404A-B755-EC49BAC0B605}" type="pres">
      <dgm:prSet presAssocID="{F9786F2A-21C6-4842-9949-C6BF1DA1FA9A}" presName="entireBox" presStyleLbl="node1" presStyleIdx="0" presStyleCnt="3"/>
      <dgm:spPr/>
      <dgm:t>
        <a:bodyPr/>
        <a:lstStyle/>
        <a:p>
          <a:endParaRPr lang="en-US"/>
        </a:p>
      </dgm:t>
    </dgm:pt>
    <dgm:pt modelId="{1A3D9321-4069-4A0F-913A-1A9BB4214A1F}" type="pres">
      <dgm:prSet presAssocID="{F9786F2A-21C6-4842-9949-C6BF1DA1FA9A}" presName="descendantBox" presStyleCnt="0"/>
      <dgm:spPr/>
    </dgm:pt>
    <dgm:pt modelId="{2422692B-E6FA-4038-9CF1-23FE663653FB}" type="pres">
      <dgm:prSet presAssocID="{D0924BD3-9EF6-45F3-B86F-94D3E055514B}" presName="childTextBox" presStyleLbl="fgAccFollowNode1" presStyleIdx="0" presStyleCnt="6" custScaleX="35737">
        <dgm:presLayoutVars>
          <dgm:bulletEnabled val="1"/>
        </dgm:presLayoutVars>
      </dgm:prSet>
      <dgm:spPr/>
      <dgm:t>
        <a:bodyPr/>
        <a:lstStyle/>
        <a:p>
          <a:endParaRPr lang="en-US"/>
        </a:p>
      </dgm:t>
    </dgm:pt>
    <dgm:pt modelId="{071BCA9D-DC4F-480A-A2FE-040B09808E4B}" type="pres">
      <dgm:prSet presAssocID="{7F2EB400-0401-4C5E-B3DA-283ED9BC3901}" presName="childTextBox" presStyleLbl="fgAccFollowNode1" presStyleIdx="1" presStyleCnt="6">
        <dgm:presLayoutVars>
          <dgm:bulletEnabled val="1"/>
        </dgm:presLayoutVars>
      </dgm:prSet>
      <dgm:spPr/>
      <dgm:t>
        <a:bodyPr/>
        <a:lstStyle/>
        <a:p>
          <a:endParaRPr lang="en-US"/>
        </a:p>
      </dgm:t>
    </dgm:pt>
    <dgm:pt modelId="{8BDC8A92-0A79-4BFD-ADC7-2609B203D297}" type="pres">
      <dgm:prSet presAssocID="{D480A3A2-0236-4449-9429-EAE4A2C5F467}" presName="sp" presStyleCnt="0"/>
      <dgm:spPr/>
    </dgm:pt>
    <dgm:pt modelId="{AE3A63BA-6E03-4979-BC99-40B386CA5420}" type="pres">
      <dgm:prSet presAssocID="{B3BEDDE6-9561-42E8-BB8E-CAD111BF6178}" presName="arrowAndChildren" presStyleCnt="0"/>
      <dgm:spPr/>
    </dgm:pt>
    <dgm:pt modelId="{D3B11F5F-81D8-45D1-AF49-9F5398EA4E5A}" type="pres">
      <dgm:prSet presAssocID="{B3BEDDE6-9561-42E8-BB8E-CAD111BF6178}" presName="parentTextArrow" presStyleLbl="node1" presStyleIdx="0" presStyleCnt="3"/>
      <dgm:spPr/>
      <dgm:t>
        <a:bodyPr/>
        <a:lstStyle/>
        <a:p>
          <a:endParaRPr lang="en-US"/>
        </a:p>
      </dgm:t>
    </dgm:pt>
    <dgm:pt modelId="{24AB3CFE-60BA-4F4B-A4A9-CB73DF04BE6A}" type="pres">
      <dgm:prSet presAssocID="{B3BEDDE6-9561-42E8-BB8E-CAD111BF6178}" presName="arrow" presStyleLbl="node1" presStyleIdx="1" presStyleCnt="3"/>
      <dgm:spPr/>
      <dgm:t>
        <a:bodyPr/>
        <a:lstStyle/>
        <a:p>
          <a:endParaRPr lang="en-US"/>
        </a:p>
      </dgm:t>
    </dgm:pt>
    <dgm:pt modelId="{A65E0130-A578-4A68-A912-A1F44195EF43}" type="pres">
      <dgm:prSet presAssocID="{B3BEDDE6-9561-42E8-BB8E-CAD111BF6178}" presName="descendantArrow" presStyleCnt="0"/>
      <dgm:spPr/>
    </dgm:pt>
    <dgm:pt modelId="{C2F43CD3-2FEB-4F22-988F-CD7903AEF2D7}" type="pres">
      <dgm:prSet presAssocID="{44B283FA-721E-4002-80A7-97073A61E2AE}" presName="childTextArrow" presStyleLbl="fgAccFollowNode1" presStyleIdx="2" presStyleCnt="6" custScaleX="29508">
        <dgm:presLayoutVars>
          <dgm:bulletEnabled val="1"/>
        </dgm:presLayoutVars>
      </dgm:prSet>
      <dgm:spPr/>
      <dgm:t>
        <a:bodyPr/>
        <a:lstStyle/>
        <a:p>
          <a:endParaRPr lang="en-US"/>
        </a:p>
      </dgm:t>
    </dgm:pt>
    <dgm:pt modelId="{337F2082-E570-45ED-8A8E-00D7A58F629A}" type="pres">
      <dgm:prSet presAssocID="{95428B0C-A0B3-4B92-A965-0101060DC1B6}" presName="childTextArrow" presStyleLbl="fgAccFollowNode1" presStyleIdx="3" presStyleCnt="6">
        <dgm:presLayoutVars>
          <dgm:bulletEnabled val="1"/>
        </dgm:presLayoutVars>
      </dgm:prSet>
      <dgm:spPr/>
      <dgm:t>
        <a:bodyPr/>
        <a:lstStyle/>
        <a:p>
          <a:endParaRPr lang="en-US"/>
        </a:p>
      </dgm:t>
    </dgm:pt>
    <dgm:pt modelId="{3D44B865-B84E-4D75-9FB9-466F24E40B8A}" type="pres">
      <dgm:prSet presAssocID="{723981A0-BFFC-4F7F-996A-EC3AB0287164}" presName="sp" presStyleCnt="0"/>
      <dgm:spPr/>
    </dgm:pt>
    <dgm:pt modelId="{AE6132D7-F00E-4D03-BF3A-DD65B269F7D1}" type="pres">
      <dgm:prSet presAssocID="{7FF9CA29-3305-4A38-993D-3287BF0ED2BF}" presName="arrowAndChildren" presStyleCnt="0"/>
      <dgm:spPr/>
    </dgm:pt>
    <dgm:pt modelId="{A46F2B48-5487-4F97-ADAC-2068D938DE65}" type="pres">
      <dgm:prSet presAssocID="{7FF9CA29-3305-4A38-993D-3287BF0ED2BF}" presName="parentTextArrow" presStyleLbl="node1" presStyleIdx="1" presStyleCnt="3"/>
      <dgm:spPr/>
      <dgm:t>
        <a:bodyPr/>
        <a:lstStyle/>
        <a:p>
          <a:endParaRPr lang="en-US"/>
        </a:p>
      </dgm:t>
    </dgm:pt>
    <dgm:pt modelId="{1ABF94D1-9ADA-48D1-B7CE-31C1734BA06E}" type="pres">
      <dgm:prSet presAssocID="{7FF9CA29-3305-4A38-993D-3287BF0ED2BF}" presName="arrow" presStyleLbl="node1" presStyleIdx="2" presStyleCnt="3"/>
      <dgm:spPr/>
      <dgm:t>
        <a:bodyPr/>
        <a:lstStyle/>
        <a:p>
          <a:endParaRPr lang="en-US"/>
        </a:p>
      </dgm:t>
    </dgm:pt>
    <dgm:pt modelId="{5F435780-F46B-42A5-A31A-C5A045049810}" type="pres">
      <dgm:prSet presAssocID="{7FF9CA29-3305-4A38-993D-3287BF0ED2BF}" presName="descendantArrow" presStyleCnt="0"/>
      <dgm:spPr/>
    </dgm:pt>
    <dgm:pt modelId="{04BC447E-BD9F-4DD5-8CA4-ABF70A3D9711}" type="pres">
      <dgm:prSet presAssocID="{BFF9D00C-315C-4F50-819F-EB5273FFCA29}" presName="childTextArrow" presStyleLbl="fgAccFollowNode1" presStyleIdx="4" presStyleCnt="6" custScaleX="29422">
        <dgm:presLayoutVars>
          <dgm:bulletEnabled val="1"/>
        </dgm:presLayoutVars>
      </dgm:prSet>
      <dgm:spPr/>
      <dgm:t>
        <a:bodyPr/>
        <a:lstStyle/>
        <a:p>
          <a:endParaRPr lang="en-US"/>
        </a:p>
      </dgm:t>
    </dgm:pt>
    <dgm:pt modelId="{A37AB70B-AF07-4606-96A3-271FA4E9CF47}" type="pres">
      <dgm:prSet presAssocID="{C27ED186-CFE3-4CE8-94BB-4D49FBDAEBDC}" presName="childTextArrow" presStyleLbl="fgAccFollowNode1" presStyleIdx="5" presStyleCnt="6">
        <dgm:presLayoutVars>
          <dgm:bulletEnabled val="1"/>
        </dgm:presLayoutVars>
      </dgm:prSet>
      <dgm:spPr/>
      <dgm:t>
        <a:bodyPr/>
        <a:lstStyle/>
        <a:p>
          <a:endParaRPr lang="en-US"/>
        </a:p>
      </dgm:t>
    </dgm:pt>
  </dgm:ptLst>
  <dgm:cxnLst>
    <dgm:cxn modelId="{0E1AB6E7-CAD6-425C-AC19-B2011568541A}" type="presOf" srcId="{BFF9D00C-315C-4F50-819F-EB5273FFCA29}" destId="{04BC447E-BD9F-4DD5-8CA4-ABF70A3D9711}" srcOrd="0" destOrd="0" presId="urn:microsoft.com/office/officeart/2005/8/layout/process4"/>
    <dgm:cxn modelId="{4B1905C0-692C-41BD-8CDB-5ED6336E9461}" type="presOf" srcId="{C27ED186-CFE3-4CE8-94BB-4D49FBDAEBDC}" destId="{A37AB70B-AF07-4606-96A3-271FA4E9CF47}" srcOrd="0" destOrd="0" presId="urn:microsoft.com/office/officeart/2005/8/layout/process4"/>
    <dgm:cxn modelId="{29418869-B906-4E23-9D70-F77B8DF15535}" type="presOf" srcId="{B3BEDDE6-9561-42E8-BB8E-CAD111BF6178}" destId="{24AB3CFE-60BA-4F4B-A4A9-CB73DF04BE6A}" srcOrd="1" destOrd="0" presId="urn:microsoft.com/office/officeart/2005/8/layout/process4"/>
    <dgm:cxn modelId="{1EB616B6-4DF0-47ED-8D20-13BB02DC4D88}" srcId="{B3BEDDE6-9561-42E8-BB8E-CAD111BF6178}" destId="{44B283FA-721E-4002-80A7-97073A61E2AE}" srcOrd="0" destOrd="0" parTransId="{997C15F9-8F68-49CA-94C7-7963E65925AF}" sibTransId="{B8A7C0CF-144B-4DD9-AFFF-C10344B84CBE}"/>
    <dgm:cxn modelId="{9D119893-D705-4406-84A6-94DDDC03F00F}" type="presOf" srcId="{7FF9CA29-3305-4A38-993D-3287BF0ED2BF}" destId="{A46F2B48-5487-4F97-ADAC-2068D938DE65}" srcOrd="0" destOrd="0" presId="urn:microsoft.com/office/officeart/2005/8/layout/process4"/>
    <dgm:cxn modelId="{134A59B8-475C-41E2-80F9-4DF9DEE8A9BF}" type="presOf" srcId="{B3BEDDE6-9561-42E8-BB8E-CAD111BF6178}" destId="{D3B11F5F-81D8-45D1-AF49-9F5398EA4E5A}" srcOrd="0" destOrd="0" presId="urn:microsoft.com/office/officeart/2005/8/layout/process4"/>
    <dgm:cxn modelId="{63159247-33EF-47BC-ACD1-CE8A206C72B8}" type="presOf" srcId="{44B283FA-721E-4002-80A7-97073A61E2AE}" destId="{C2F43CD3-2FEB-4F22-988F-CD7903AEF2D7}" srcOrd="0" destOrd="0" presId="urn:microsoft.com/office/officeart/2005/8/layout/process4"/>
    <dgm:cxn modelId="{555F17C7-1494-4781-AFE7-A8E2803F9D55}" srcId="{7FF9CA29-3305-4A38-993D-3287BF0ED2BF}" destId="{C27ED186-CFE3-4CE8-94BB-4D49FBDAEBDC}" srcOrd="1" destOrd="0" parTransId="{49D79E6E-B2D4-47BC-9D42-FA482D4BEFB5}" sibTransId="{AF170416-037B-43C8-BA56-4CC2254677CD}"/>
    <dgm:cxn modelId="{87825095-9F30-431B-B685-89F1C1F49A66}" srcId="{0DA6FC4E-D8FB-4B32-B7BA-12CB10E69A82}" destId="{B3BEDDE6-9561-42E8-BB8E-CAD111BF6178}" srcOrd="1" destOrd="0" parTransId="{7F14973B-021D-4D89-A163-1F3E019A3AC8}" sibTransId="{D480A3A2-0236-4449-9429-EAE4A2C5F467}"/>
    <dgm:cxn modelId="{C834DC72-2D4F-4512-845F-B90A5D253FAF}" type="presOf" srcId="{D0924BD3-9EF6-45F3-B86F-94D3E055514B}" destId="{2422692B-E6FA-4038-9CF1-23FE663653FB}" srcOrd="0" destOrd="0" presId="urn:microsoft.com/office/officeart/2005/8/layout/process4"/>
    <dgm:cxn modelId="{0FD75F71-29C7-422D-9F8E-A6B3144FFA58}" srcId="{F9786F2A-21C6-4842-9949-C6BF1DA1FA9A}" destId="{7F2EB400-0401-4C5E-B3DA-283ED9BC3901}" srcOrd="1" destOrd="0" parTransId="{8B351200-3DAB-4543-8D45-C4EEF0390BF6}" sibTransId="{A964E8E7-6F19-449F-992C-CF90D8CC5290}"/>
    <dgm:cxn modelId="{0D5FFAF7-8979-40B5-B5D1-7002575D1F7E}" type="presOf" srcId="{7FF9CA29-3305-4A38-993D-3287BF0ED2BF}" destId="{1ABF94D1-9ADA-48D1-B7CE-31C1734BA06E}" srcOrd="1" destOrd="0" presId="urn:microsoft.com/office/officeart/2005/8/layout/process4"/>
    <dgm:cxn modelId="{96886315-026A-4C08-B47B-EB7A8CA31E34}" type="presOf" srcId="{7F2EB400-0401-4C5E-B3DA-283ED9BC3901}" destId="{071BCA9D-DC4F-480A-A2FE-040B09808E4B}" srcOrd="0" destOrd="0" presId="urn:microsoft.com/office/officeart/2005/8/layout/process4"/>
    <dgm:cxn modelId="{5062CF30-E6A0-4EE5-9DBA-DEC655FC4591}" type="presOf" srcId="{F9786F2A-21C6-4842-9949-C6BF1DA1FA9A}" destId="{34FC737C-8DC8-404A-B755-EC49BAC0B605}" srcOrd="1" destOrd="0" presId="urn:microsoft.com/office/officeart/2005/8/layout/process4"/>
    <dgm:cxn modelId="{4E8FFA23-36C5-44BE-9B2E-971DEAFBDAFC}" type="presOf" srcId="{0DA6FC4E-D8FB-4B32-B7BA-12CB10E69A82}" destId="{A4B9A194-21E9-4E1A-B64D-999836ED3C40}" srcOrd="0" destOrd="0" presId="urn:microsoft.com/office/officeart/2005/8/layout/process4"/>
    <dgm:cxn modelId="{60B1B47F-E8AF-4524-A06E-3B475D654BD8}" srcId="{0DA6FC4E-D8FB-4B32-B7BA-12CB10E69A82}" destId="{F9786F2A-21C6-4842-9949-C6BF1DA1FA9A}" srcOrd="2" destOrd="0" parTransId="{EBDA00A0-917F-45B4-9782-6D88ACE586C9}" sibTransId="{FCD2AA9F-A419-4B05-A690-9289B8A5457B}"/>
    <dgm:cxn modelId="{7C81FF6F-94DF-463D-9561-0BF4DAC960C6}" type="presOf" srcId="{F9786F2A-21C6-4842-9949-C6BF1DA1FA9A}" destId="{5368C5B2-D6C0-477B-945B-D3388F07FF75}" srcOrd="0" destOrd="0" presId="urn:microsoft.com/office/officeart/2005/8/layout/process4"/>
    <dgm:cxn modelId="{08916B5E-9F25-4BAF-9D7A-84D4D627B2E5}" srcId="{F9786F2A-21C6-4842-9949-C6BF1DA1FA9A}" destId="{D0924BD3-9EF6-45F3-B86F-94D3E055514B}" srcOrd="0" destOrd="0" parTransId="{9A7FC839-5F7F-4718-BA0B-600C22B34955}" sibTransId="{7627935C-4CF8-4DD2-B8C8-12494C915723}"/>
    <dgm:cxn modelId="{AA9D38AA-13C3-453A-90F4-0444603F4A3A}" srcId="{0DA6FC4E-D8FB-4B32-B7BA-12CB10E69A82}" destId="{7FF9CA29-3305-4A38-993D-3287BF0ED2BF}" srcOrd="0" destOrd="0" parTransId="{84C2E7F5-72E7-4A3F-9BFD-348251370E6C}" sibTransId="{723981A0-BFFC-4F7F-996A-EC3AB0287164}"/>
    <dgm:cxn modelId="{3CDB8A01-07E1-460A-9993-3DA538931D6C}" type="presOf" srcId="{95428B0C-A0B3-4B92-A965-0101060DC1B6}" destId="{337F2082-E570-45ED-8A8E-00D7A58F629A}" srcOrd="0" destOrd="0" presId="urn:microsoft.com/office/officeart/2005/8/layout/process4"/>
    <dgm:cxn modelId="{7D18C32E-EB89-4CC5-8BCF-A292EDEA3770}" srcId="{B3BEDDE6-9561-42E8-BB8E-CAD111BF6178}" destId="{95428B0C-A0B3-4B92-A965-0101060DC1B6}" srcOrd="1" destOrd="0" parTransId="{03F283DE-E5F4-429E-AB80-86EC1DD3B617}" sibTransId="{6C578DC7-68FB-4F59-81A2-6AE63E75F14B}"/>
    <dgm:cxn modelId="{C9A720EC-BA5D-4121-8176-33CA8974A8ED}" srcId="{7FF9CA29-3305-4A38-993D-3287BF0ED2BF}" destId="{BFF9D00C-315C-4F50-819F-EB5273FFCA29}" srcOrd="0" destOrd="0" parTransId="{EC39540E-4167-4B5A-A37B-ECF5EEF2D24B}" sibTransId="{0D36B811-D204-4233-9D67-71A2FC24688E}"/>
    <dgm:cxn modelId="{70A4772E-497B-4119-8A98-569311B12DEE}" type="presParOf" srcId="{A4B9A194-21E9-4E1A-B64D-999836ED3C40}" destId="{EE901C89-2DEC-4CBF-BF12-81E28633B9BF}" srcOrd="0" destOrd="0" presId="urn:microsoft.com/office/officeart/2005/8/layout/process4"/>
    <dgm:cxn modelId="{71937D85-45CA-4F35-A2E3-EBFDC29B47D8}" type="presParOf" srcId="{EE901C89-2DEC-4CBF-BF12-81E28633B9BF}" destId="{5368C5B2-D6C0-477B-945B-D3388F07FF75}" srcOrd="0" destOrd="0" presId="urn:microsoft.com/office/officeart/2005/8/layout/process4"/>
    <dgm:cxn modelId="{66520634-4202-4FB1-994F-DF383680B1D4}" type="presParOf" srcId="{EE901C89-2DEC-4CBF-BF12-81E28633B9BF}" destId="{34FC737C-8DC8-404A-B755-EC49BAC0B605}" srcOrd="1" destOrd="0" presId="urn:microsoft.com/office/officeart/2005/8/layout/process4"/>
    <dgm:cxn modelId="{ED0B6AFF-8006-415A-A28E-088135A2589F}" type="presParOf" srcId="{EE901C89-2DEC-4CBF-BF12-81E28633B9BF}" destId="{1A3D9321-4069-4A0F-913A-1A9BB4214A1F}" srcOrd="2" destOrd="0" presId="urn:microsoft.com/office/officeart/2005/8/layout/process4"/>
    <dgm:cxn modelId="{B505132F-6A9C-4697-808C-7B6C09B4C541}" type="presParOf" srcId="{1A3D9321-4069-4A0F-913A-1A9BB4214A1F}" destId="{2422692B-E6FA-4038-9CF1-23FE663653FB}" srcOrd="0" destOrd="0" presId="urn:microsoft.com/office/officeart/2005/8/layout/process4"/>
    <dgm:cxn modelId="{63EC9EAB-A44C-4FD5-B282-B00F7E8D173E}" type="presParOf" srcId="{1A3D9321-4069-4A0F-913A-1A9BB4214A1F}" destId="{071BCA9D-DC4F-480A-A2FE-040B09808E4B}" srcOrd="1" destOrd="0" presId="urn:microsoft.com/office/officeart/2005/8/layout/process4"/>
    <dgm:cxn modelId="{ABC20A70-4CE2-496C-B986-955AD069C9F6}" type="presParOf" srcId="{A4B9A194-21E9-4E1A-B64D-999836ED3C40}" destId="{8BDC8A92-0A79-4BFD-ADC7-2609B203D297}" srcOrd="1" destOrd="0" presId="urn:microsoft.com/office/officeart/2005/8/layout/process4"/>
    <dgm:cxn modelId="{E975ADDA-C669-425A-9177-8E089F2E1425}" type="presParOf" srcId="{A4B9A194-21E9-4E1A-B64D-999836ED3C40}" destId="{AE3A63BA-6E03-4979-BC99-40B386CA5420}" srcOrd="2" destOrd="0" presId="urn:microsoft.com/office/officeart/2005/8/layout/process4"/>
    <dgm:cxn modelId="{9D64AC89-42AC-4D72-A644-F353A86B035F}" type="presParOf" srcId="{AE3A63BA-6E03-4979-BC99-40B386CA5420}" destId="{D3B11F5F-81D8-45D1-AF49-9F5398EA4E5A}" srcOrd="0" destOrd="0" presId="urn:microsoft.com/office/officeart/2005/8/layout/process4"/>
    <dgm:cxn modelId="{BC2503E0-3039-4DEB-8758-D238E0BADEA9}" type="presParOf" srcId="{AE3A63BA-6E03-4979-BC99-40B386CA5420}" destId="{24AB3CFE-60BA-4F4B-A4A9-CB73DF04BE6A}" srcOrd="1" destOrd="0" presId="urn:microsoft.com/office/officeart/2005/8/layout/process4"/>
    <dgm:cxn modelId="{7E1F2892-E11A-49A4-BD4B-C21FA06C3010}" type="presParOf" srcId="{AE3A63BA-6E03-4979-BC99-40B386CA5420}" destId="{A65E0130-A578-4A68-A912-A1F44195EF43}" srcOrd="2" destOrd="0" presId="urn:microsoft.com/office/officeart/2005/8/layout/process4"/>
    <dgm:cxn modelId="{C5D6B439-84C1-4B4D-87C5-88673D28DC80}" type="presParOf" srcId="{A65E0130-A578-4A68-A912-A1F44195EF43}" destId="{C2F43CD3-2FEB-4F22-988F-CD7903AEF2D7}" srcOrd="0" destOrd="0" presId="urn:microsoft.com/office/officeart/2005/8/layout/process4"/>
    <dgm:cxn modelId="{0673EE71-5D7B-4FD9-BA2B-B149B1B39551}" type="presParOf" srcId="{A65E0130-A578-4A68-A912-A1F44195EF43}" destId="{337F2082-E570-45ED-8A8E-00D7A58F629A}" srcOrd="1" destOrd="0" presId="urn:microsoft.com/office/officeart/2005/8/layout/process4"/>
    <dgm:cxn modelId="{BEEE4020-2D66-4425-962B-6954962B74E8}" type="presParOf" srcId="{A4B9A194-21E9-4E1A-B64D-999836ED3C40}" destId="{3D44B865-B84E-4D75-9FB9-466F24E40B8A}" srcOrd="3" destOrd="0" presId="urn:microsoft.com/office/officeart/2005/8/layout/process4"/>
    <dgm:cxn modelId="{D56A4898-DC40-4BCF-81DC-A5CE64078486}" type="presParOf" srcId="{A4B9A194-21E9-4E1A-B64D-999836ED3C40}" destId="{AE6132D7-F00E-4D03-BF3A-DD65B269F7D1}" srcOrd="4" destOrd="0" presId="urn:microsoft.com/office/officeart/2005/8/layout/process4"/>
    <dgm:cxn modelId="{0EF1AE9A-87D7-4C96-AD49-1E554973B65A}" type="presParOf" srcId="{AE6132D7-F00E-4D03-BF3A-DD65B269F7D1}" destId="{A46F2B48-5487-4F97-ADAC-2068D938DE65}" srcOrd="0" destOrd="0" presId="urn:microsoft.com/office/officeart/2005/8/layout/process4"/>
    <dgm:cxn modelId="{FFF4BE64-C855-4AFC-868D-008969CC9B18}" type="presParOf" srcId="{AE6132D7-F00E-4D03-BF3A-DD65B269F7D1}" destId="{1ABF94D1-9ADA-48D1-B7CE-31C1734BA06E}" srcOrd="1" destOrd="0" presId="urn:microsoft.com/office/officeart/2005/8/layout/process4"/>
    <dgm:cxn modelId="{20320136-A224-4DB2-84B3-92D0C4C5D821}" type="presParOf" srcId="{AE6132D7-F00E-4D03-BF3A-DD65B269F7D1}" destId="{5F435780-F46B-42A5-A31A-C5A045049810}" srcOrd="2" destOrd="0" presId="urn:microsoft.com/office/officeart/2005/8/layout/process4"/>
    <dgm:cxn modelId="{45A61218-AE88-4C0F-8BCC-B52F14481270}" type="presParOf" srcId="{5F435780-F46B-42A5-A31A-C5A045049810}" destId="{04BC447E-BD9F-4DD5-8CA4-ABF70A3D9711}" srcOrd="0" destOrd="0" presId="urn:microsoft.com/office/officeart/2005/8/layout/process4"/>
    <dgm:cxn modelId="{6304833D-185F-479E-92FC-C2030BCDE7DA}" type="presParOf" srcId="{5F435780-F46B-42A5-A31A-C5A045049810}" destId="{A37AB70B-AF07-4606-96A3-271FA4E9CF47}"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E491E05-531C-47D7-97AA-CAA8373B6D6F}" type="doc">
      <dgm:prSet loTypeId="urn:microsoft.com/office/officeart/2005/8/layout/process4" loCatId="list" qsTypeId="urn:microsoft.com/office/officeart/2005/8/quickstyle/simple1#7" qsCatId="simple" csTypeId="urn:microsoft.com/office/officeart/2005/8/colors/accent1_2#7" csCatId="accent1" phldr="1"/>
      <dgm:spPr/>
      <dgm:t>
        <a:bodyPr/>
        <a:lstStyle/>
        <a:p>
          <a:endParaRPr lang="en-US"/>
        </a:p>
      </dgm:t>
    </dgm:pt>
    <dgm:pt modelId="{79831065-81B8-4BDB-A1F5-1DC318294D7F}">
      <dgm:prSet phldrT="[Text]"/>
      <dgm:spPr/>
      <dgm:t>
        <a:bodyPr/>
        <a:lstStyle/>
        <a:p>
          <a:r>
            <a:rPr lang="en-US" dirty="0" smtClean="0"/>
            <a:t>Samuel Crompton (English)</a:t>
          </a:r>
          <a:endParaRPr lang="en-US" dirty="0"/>
        </a:p>
      </dgm:t>
    </dgm:pt>
    <dgm:pt modelId="{5E7B0C8A-D9E1-4B4C-84E4-3D3B049BDD10}" type="parTrans" cxnId="{265943CF-E0CD-4D99-AC57-215ECAE17F32}">
      <dgm:prSet/>
      <dgm:spPr/>
      <dgm:t>
        <a:bodyPr/>
        <a:lstStyle/>
        <a:p>
          <a:endParaRPr lang="en-US"/>
        </a:p>
      </dgm:t>
    </dgm:pt>
    <dgm:pt modelId="{6D6CA284-7F4C-48EA-9A45-22AAF43BFD80}" type="sibTrans" cxnId="{265943CF-E0CD-4D99-AC57-215ECAE17F32}">
      <dgm:prSet/>
      <dgm:spPr/>
      <dgm:t>
        <a:bodyPr/>
        <a:lstStyle/>
        <a:p>
          <a:endParaRPr lang="en-US"/>
        </a:p>
      </dgm:t>
    </dgm:pt>
    <dgm:pt modelId="{51A5BEF4-81A8-43DE-B521-2714DB5956DD}">
      <dgm:prSet phldrT="[Text]"/>
      <dgm:spPr/>
      <dgm:t>
        <a:bodyPr/>
        <a:lstStyle/>
        <a:p>
          <a:r>
            <a:rPr lang="en-US" dirty="0" smtClean="0"/>
            <a:t>Spinning mule, 1779</a:t>
          </a:r>
          <a:endParaRPr lang="en-US" dirty="0"/>
        </a:p>
      </dgm:t>
    </dgm:pt>
    <dgm:pt modelId="{138249DC-55A7-4590-BEA6-FDEE19AC9986}" type="parTrans" cxnId="{3BD453DB-1EF8-4E3F-AEC1-97898B2CEC93}">
      <dgm:prSet/>
      <dgm:spPr/>
      <dgm:t>
        <a:bodyPr/>
        <a:lstStyle/>
        <a:p>
          <a:endParaRPr lang="en-US"/>
        </a:p>
      </dgm:t>
    </dgm:pt>
    <dgm:pt modelId="{82C3D954-B8F2-400A-B55B-1D3744681874}" type="sibTrans" cxnId="{3BD453DB-1EF8-4E3F-AEC1-97898B2CEC93}">
      <dgm:prSet/>
      <dgm:spPr/>
      <dgm:t>
        <a:bodyPr/>
        <a:lstStyle/>
        <a:p>
          <a:endParaRPr lang="en-US"/>
        </a:p>
      </dgm:t>
    </dgm:pt>
    <dgm:pt modelId="{3C4106C2-8129-410E-AD9E-A244292AD37A}">
      <dgm:prSet phldrT="[Text]"/>
      <dgm:spPr/>
      <dgm:t>
        <a:bodyPr/>
        <a:lstStyle/>
        <a:p>
          <a:r>
            <a:rPr lang="en-US" dirty="0" smtClean="0"/>
            <a:t>Combined the spinning jenny and the water frame into a single device, increasing the production of fine thread</a:t>
          </a:r>
          <a:endParaRPr lang="en-US" dirty="0"/>
        </a:p>
      </dgm:t>
    </dgm:pt>
    <dgm:pt modelId="{7D93BC94-E6E7-4E2F-AF2D-7488FEE164DF}" type="parTrans" cxnId="{00BA0C16-C5B7-4E29-B47C-81551FAF6731}">
      <dgm:prSet/>
      <dgm:spPr/>
      <dgm:t>
        <a:bodyPr/>
        <a:lstStyle/>
        <a:p>
          <a:endParaRPr lang="en-US"/>
        </a:p>
      </dgm:t>
    </dgm:pt>
    <dgm:pt modelId="{483483E1-7F66-419D-9533-A6A61D4F1C0D}" type="sibTrans" cxnId="{00BA0C16-C5B7-4E29-B47C-81551FAF6731}">
      <dgm:prSet/>
      <dgm:spPr/>
      <dgm:t>
        <a:bodyPr/>
        <a:lstStyle/>
        <a:p>
          <a:endParaRPr lang="en-US"/>
        </a:p>
      </dgm:t>
    </dgm:pt>
    <dgm:pt modelId="{9B6A4A15-F810-4931-9459-42BFE5A589E3}">
      <dgm:prSet phldrT="[Text]"/>
      <dgm:spPr/>
      <dgm:t>
        <a:bodyPr/>
        <a:lstStyle/>
        <a:p>
          <a:r>
            <a:rPr lang="en-US" dirty="0" smtClean="0"/>
            <a:t>Edward Cartwright (English)</a:t>
          </a:r>
          <a:endParaRPr lang="en-US" dirty="0"/>
        </a:p>
      </dgm:t>
    </dgm:pt>
    <dgm:pt modelId="{AAF7E0F5-1CC8-40CD-9626-B33760EB4DF1}" type="parTrans" cxnId="{FCFFDE75-D812-4490-9202-ED8159C5A159}">
      <dgm:prSet/>
      <dgm:spPr/>
      <dgm:t>
        <a:bodyPr/>
        <a:lstStyle/>
        <a:p>
          <a:endParaRPr lang="en-US"/>
        </a:p>
      </dgm:t>
    </dgm:pt>
    <dgm:pt modelId="{1D9AD638-477D-4E33-B075-9EB92A04A273}" type="sibTrans" cxnId="{FCFFDE75-D812-4490-9202-ED8159C5A159}">
      <dgm:prSet/>
      <dgm:spPr/>
      <dgm:t>
        <a:bodyPr/>
        <a:lstStyle/>
        <a:p>
          <a:endParaRPr lang="en-US"/>
        </a:p>
      </dgm:t>
    </dgm:pt>
    <dgm:pt modelId="{7090B06F-CEAD-4BA9-BC93-02EC4FACF24F}">
      <dgm:prSet phldrT="[Text]"/>
      <dgm:spPr/>
      <dgm:t>
        <a:bodyPr/>
        <a:lstStyle/>
        <a:p>
          <a:r>
            <a:rPr lang="en-US" dirty="0" smtClean="0"/>
            <a:t>Power loom, 1785</a:t>
          </a:r>
          <a:endParaRPr lang="en-US" dirty="0"/>
        </a:p>
      </dgm:t>
    </dgm:pt>
    <dgm:pt modelId="{E77410EE-785F-46B2-B2EE-CBADD78CA1F3}" type="parTrans" cxnId="{DA868D8A-45B7-4FDC-A176-7731131842CE}">
      <dgm:prSet/>
      <dgm:spPr/>
      <dgm:t>
        <a:bodyPr/>
        <a:lstStyle/>
        <a:p>
          <a:endParaRPr lang="en-US"/>
        </a:p>
      </dgm:t>
    </dgm:pt>
    <dgm:pt modelId="{58CF1E6D-7C07-4D33-9B64-37CB618FC84E}" type="sibTrans" cxnId="{DA868D8A-45B7-4FDC-A176-7731131842CE}">
      <dgm:prSet/>
      <dgm:spPr/>
      <dgm:t>
        <a:bodyPr/>
        <a:lstStyle/>
        <a:p>
          <a:endParaRPr lang="en-US"/>
        </a:p>
      </dgm:t>
    </dgm:pt>
    <dgm:pt modelId="{A32D3945-96F1-406B-B149-DCD28995BE0C}">
      <dgm:prSet phldrT="[Text]"/>
      <dgm:spPr/>
      <dgm:t>
        <a:bodyPr/>
        <a:lstStyle/>
        <a:p>
          <a:r>
            <a:rPr lang="en-US" dirty="0" smtClean="0"/>
            <a:t>Water-powered device that automatically and quickly wove thread into cloth</a:t>
          </a:r>
          <a:endParaRPr lang="en-US" dirty="0"/>
        </a:p>
      </dgm:t>
    </dgm:pt>
    <dgm:pt modelId="{1BA6A55A-68E4-45C0-B7E4-937116660F77}" type="parTrans" cxnId="{81FDA0B7-1160-447D-9A06-D81ED40B6D70}">
      <dgm:prSet/>
      <dgm:spPr/>
      <dgm:t>
        <a:bodyPr/>
        <a:lstStyle/>
        <a:p>
          <a:endParaRPr lang="en-US"/>
        </a:p>
      </dgm:t>
    </dgm:pt>
    <dgm:pt modelId="{51461702-D512-448F-8237-6C8922BF0FC0}" type="sibTrans" cxnId="{81FDA0B7-1160-447D-9A06-D81ED40B6D70}">
      <dgm:prSet/>
      <dgm:spPr/>
      <dgm:t>
        <a:bodyPr/>
        <a:lstStyle/>
        <a:p>
          <a:endParaRPr lang="en-US"/>
        </a:p>
      </dgm:t>
    </dgm:pt>
    <dgm:pt modelId="{43A23744-918C-490C-81F4-927920082F5A}">
      <dgm:prSet phldrT="[Text]"/>
      <dgm:spPr/>
      <dgm:t>
        <a:bodyPr/>
        <a:lstStyle/>
        <a:p>
          <a:r>
            <a:rPr lang="en-US" dirty="0" smtClean="0"/>
            <a:t>Eli Whitney (American)</a:t>
          </a:r>
          <a:endParaRPr lang="en-US" dirty="0"/>
        </a:p>
      </dgm:t>
    </dgm:pt>
    <dgm:pt modelId="{749A335E-B6A4-4AE8-BAA6-F6F565670B01}" type="parTrans" cxnId="{343547CF-18D0-43ED-9D40-A1CB3D4CBB7C}">
      <dgm:prSet/>
      <dgm:spPr/>
      <dgm:t>
        <a:bodyPr/>
        <a:lstStyle/>
        <a:p>
          <a:endParaRPr lang="en-US"/>
        </a:p>
      </dgm:t>
    </dgm:pt>
    <dgm:pt modelId="{0022ADA0-BB54-498F-97C3-75D724B1EEDF}" type="sibTrans" cxnId="{343547CF-18D0-43ED-9D40-A1CB3D4CBB7C}">
      <dgm:prSet/>
      <dgm:spPr/>
      <dgm:t>
        <a:bodyPr/>
        <a:lstStyle/>
        <a:p>
          <a:endParaRPr lang="en-US"/>
        </a:p>
      </dgm:t>
    </dgm:pt>
    <dgm:pt modelId="{83090336-6FF2-4DDE-AD17-11528414537E}">
      <dgm:prSet phldrT="[Text]"/>
      <dgm:spPr/>
      <dgm:t>
        <a:bodyPr/>
        <a:lstStyle/>
        <a:p>
          <a:r>
            <a:rPr lang="en-US" dirty="0" smtClean="0"/>
            <a:t>Cotton gin, 1793</a:t>
          </a:r>
          <a:endParaRPr lang="en-US" dirty="0"/>
        </a:p>
      </dgm:t>
    </dgm:pt>
    <dgm:pt modelId="{608513E3-5DD9-4FAE-9FE1-595E370AE90E}" type="parTrans" cxnId="{69AB1BAE-88FF-4AC8-9A79-B176CC69C1D9}">
      <dgm:prSet/>
      <dgm:spPr/>
      <dgm:t>
        <a:bodyPr/>
        <a:lstStyle/>
        <a:p>
          <a:endParaRPr lang="en-US"/>
        </a:p>
      </dgm:t>
    </dgm:pt>
    <dgm:pt modelId="{0B48C61B-0C26-4EA0-A99E-72A676300078}" type="sibTrans" cxnId="{69AB1BAE-88FF-4AC8-9A79-B176CC69C1D9}">
      <dgm:prSet/>
      <dgm:spPr/>
      <dgm:t>
        <a:bodyPr/>
        <a:lstStyle/>
        <a:p>
          <a:endParaRPr lang="en-US"/>
        </a:p>
      </dgm:t>
    </dgm:pt>
    <dgm:pt modelId="{498273CC-A3F5-4941-82E3-4E2F08A8F01C}">
      <dgm:prSet phldrT="[Text]"/>
      <dgm:spPr/>
      <dgm:t>
        <a:bodyPr/>
        <a:lstStyle/>
        <a:p>
          <a:r>
            <a:rPr lang="en-US" dirty="0" smtClean="0"/>
            <a:t>Device separated raw cotton from cotton seeds, increasing the cotton supply while lowering the cost of raw cotton</a:t>
          </a:r>
          <a:endParaRPr lang="en-US" dirty="0"/>
        </a:p>
      </dgm:t>
    </dgm:pt>
    <dgm:pt modelId="{CAAE52BF-0BF4-45B5-8E68-34C97A270E83}" type="parTrans" cxnId="{D5C2BA29-686C-4BDA-A196-53C4BC0CC377}">
      <dgm:prSet/>
      <dgm:spPr/>
      <dgm:t>
        <a:bodyPr/>
        <a:lstStyle/>
        <a:p>
          <a:endParaRPr lang="en-US"/>
        </a:p>
      </dgm:t>
    </dgm:pt>
    <dgm:pt modelId="{508EC081-7207-433F-9F7A-E1FBB8FCA767}" type="sibTrans" cxnId="{D5C2BA29-686C-4BDA-A196-53C4BC0CC377}">
      <dgm:prSet/>
      <dgm:spPr/>
      <dgm:t>
        <a:bodyPr/>
        <a:lstStyle/>
        <a:p>
          <a:endParaRPr lang="en-US"/>
        </a:p>
      </dgm:t>
    </dgm:pt>
    <dgm:pt modelId="{0686F812-7E86-4E30-8D9C-68DBD1AF6F74}">
      <dgm:prSet phldrT="[Text]"/>
      <dgm:spPr/>
      <dgm:t>
        <a:bodyPr/>
        <a:lstStyle/>
        <a:p>
          <a:r>
            <a:rPr lang="en-US" dirty="0" smtClean="0"/>
            <a:t>Elias Howe (American)</a:t>
          </a:r>
          <a:endParaRPr lang="en-US" dirty="0"/>
        </a:p>
      </dgm:t>
    </dgm:pt>
    <dgm:pt modelId="{A4641527-96FB-4B08-9AE1-68FBEA488B52}" type="parTrans" cxnId="{2DCC3B2A-84AF-4818-8898-92B15D50AAB6}">
      <dgm:prSet/>
      <dgm:spPr/>
      <dgm:t>
        <a:bodyPr/>
        <a:lstStyle/>
        <a:p>
          <a:endParaRPr lang="en-US"/>
        </a:p>
      </dgm:t>
    </dgm:pt>
    <dgm:pt modelId="{C6FDC800-3A68-4084-B4D3-1EEF67FDA2BC}" type="sibTrans" cxnId="{2DCC3B2A-84AF-4818-8898-92B15D50AAB6}">
      <dgm:prSet/>
      <dgm:spPr/>
      <dgm:t>
        <a:bodyPr/>
        <a:lstStyle/>
        <a:p>
          <a:endParaRPr lang="en-US"/>
        </a:p>
      </dgm:t>
    </dgm:pt>
    <dgm:pt modelId="{58BFA94A-9BE8-44D2-AE0D-7D55442EB101}">
      <dgm:prSet phldrT="[Text]"/>
      <dgm:spPr/>
      <dgm:t>
        <a:bodyPr/>
        <a:lstStyle/>
        <a:p>
          <a:r>
            <a:rPr lang="en-US" dirty="0" smtClean="0"/>
            <a:t>Sewing machine, 1846</a:t>
          </a:r>
          <a:endParaRPr lang="en-US" dirty="0"/>
        </a:p>
      </dgm:t>
    </dgm:pt>
    <dgm:pt modelId="{D0845B2D-E591-4EAA-B74E-73613CB45D7B}" type="parTrans" cxnId="{B1488BA6-50DE-4E54-8850-A4FB5E698BD3}">
      <dgm:prSet/>
      <dgm:spPr/>
      <dgm:t>
        <a:bodyPr/>
        <a:lstStyle/>
        <a:p>
          <a:endParaRPr lang="en-US"/>
        </a:p>
      </dgm:t>
    </dgm:pt>
    <dgm:pt modelId="{AB99D9A7-4133-4D8D-8736-8599F9AF040F}" type="sibTrans" cxnId="{B1488BA6-50DE-4E54-8850-A4FB5E698BD3}">
      <dgm:prSet/>
      <dgm:spPr/>
      <dgm:t>
        <a:bodyPr/>
        <a:lstStyle/>
        <a:p>
          <a:endParaRPr lang="en-US"/>
        </a:p>
      </dgm:t>
    </dgm:pt>
    <dgm:pt modelId="{A86F165B-90D5-4AE8-A08A-9DF28358728D}">
      <dgm:prSet phldrT="[Text]"/>
      <dgm:spPr/>
      <dgm:t>
        <a:bodyPr/>
        <a:lstStyle/>
        <a:p>
          <a:r>
            <a:rPr lang="en-US" dirty="0" smtClean="0"/>
            <a:t>Speed of sewing greatly increased</a:t>
          </a:r>
          <a:endParaRPr lang="en-US" dirty="0"/>
        </a:p>
      </dgm:t>
    </dgm:pt>
    <dgm:pt modelId="{5D6E14FC-6756-41CC-BDDE-FDED49E09E6E}" type="parTrans" cxnId="{24DE960C-5027-4CFB-ADD7-83B5F0BD91BE}">
      <dgm:prSet/>
      <dgm:spPr/>
      <dgm:t>
        <a:bodyPr/>
        <a:lstStyle/>
        <a:p>
          <a:endParaRPr lang="en-US"/>
        </a:p>
      </dgm:t>
    </dgm:pt>
    <dgm:pt modelId="{1D0EB3BA-7B24-4D1B-A700-B0DE03CE75C2}" type="sibTrans" cxnId="{24DE960C-5027-4CFB-ADD7-83B5F0BD91BE}">
      <dgm:prSet/>
      <dgm:spPr/>
      <dgm:t>
        <a:bodyPr/>
        <a:lstStyle/>
        <a:p>
          <a:endParaRPr lang="en-US"/>
        </a:p>
      </dgm:t>
    </dgm:pt>
    <dgm:pt modelId="{49492391-96C1-4E54-9303-D658F2FCAF2D}" type="pres">
      <dgm:prSet presAssocID="{7E491E05-531C-47D7-97AA-CAA8373B6D6F}" presName="Name0" presStyleCnt="0">
        <dgm:presLayoutVars>
          <dgm:dir/>
          <dgm:animLvl val="lvl"/>
          <dgm:resizeHandles val="exact"/>
        </dgm:presLayoutVars>
      </dgm:prSet>
      <dgm:spPr/>
      <dgm:t>
        <a:bodyPr/>
        <a:lstStyle/>
        <a:p>
          <a:endParaRPr lang="en-US"/>
        </a:p>
      </dgm:t>
    </dgm:pt>
    <dgm:pt modelId="{6D709050-68E4-4F56-96F7-E85D2B0D1758}" type="pres">
      <dgm:prSet presAssocID="{0686F812-7E86-4E30-8D9C-68DBD1AF6F74}" presName="boxAndChildren" presStyleCnt="0"/>
      <dgm:spPr/>
    </dgm:pt>
    <dgm:pt modelId="{9136BAE5-9754-4BBC-9A78-9D61F76F124A}" type="pres">
      <dgm:prSet presAssocID="{0686F812-7E86-4E30-8D9C-68DBD1AF6F74}" presName="parentTextBox" presStyleLbl="node1" presStyleIdx="0" presStyleCnt="4"/>
      <dgm:spPr/>
      <dgm:t>
        <a:bodyPr/>
        <a:lstStyle/>
        <a:p>
          <a:endParaRPr lang="en-US"/>
        </a:p>
      </dgm:t>
    </dgm:pt>
    <dgm:pt modelId="{B3D7C07F-FD73-4AB8-BCDE-14A30FEC8C00}" type="pres">
      <dgm:prSet presAssocID="{0686F812-7E86-4E30-8D9C-68DBD1AF6F74}" presName="entireBox" presStyleLbl="node1" presStyleIdx="0" presStyleCnt="4"/>
      <dgm:spPr/>
      <dgm:t>
        <a:bodyPr/>
        <a:lstStyle/>
        <a:p>
          <a:endParaRPr lang="en-US"/>
        </a:p>
      </dgm:t>
    </dgm:pt>
    <dgm:pt modelId="{FD186342-3832-4748-84D1-38550D31EE74}" type="pres">
      <dgm:prSet presAssocID="{0686F812-7E86-4E30-8D9C-68DBD1AF6F74}" presName="descendantBox" presStyleCnt="0"/>
      <dgm:spPr/>
    </dgm:pt>
    <dgm:pt modelId="{5CB4E3ED-D9BB-4CAC-B26E-BA0F5FD08BB8}" type="pres">
      <dgm:prSet presAssocID="{58BFA94A-9BE8-44D2-AE0D-7D55442EB101}" presName="childTextBox" presStyleLbl="fgAccFollowNode1" presStyleIdx="0" presStyleCnt="8" custScaleX="40649">
        <dgm:presLayoutVars>
          <dgm:bulletEnabled val="1"/>
        </dgm:presLayoutVars>
      </dgm:prSet>
      <dgm:spPr/>
      <dgm:t>
        <a:bodyPr/>
        <a:lstStyle/>
        <a:p>
          <a:endParaRPr lang="en-US"/>
        </a:p>
      </dgm:t>
    </dgm:pt>
    <dgm:pt modelId="{AF237B02-56D5-4473-8A87-4F7C47137AB5}" type="pres">
      <dgm:prSet presAssocID="{A86F165B-90D5-4AE8-A08A-9DF28358728D}" presName="childTextBox" presStyleLbl="fgAccFollowNode1" presStyleIdx="1" presStyleCnt="8">
        <dgm:presLayoutVars>
          <dgm:bulletEnabled val="1"/>
        </dgm:presLayoutVars>
      </dgm:prSet>
      <dgm:spPr/>
      <dgm:t>
        <a:bodyPr/>
        <a:lstStyle/>
        <a:p>
          <a:endParaRPr lang="en-US"/>
        </a:p>
      </dgm:t>
    </dgm:pt>
    <dgm:pt modelId="{777D14C6-F7F8-49DC-AF37-6D3D89CAF966}" type="pres">
      <dgm:prSet presAssocID="{0022ADA0-BB54-498F-97C3-75D724B1EEDF}" presName="sp" presStyleCnt="0"/>
      <dgm:spPr/>
    </dgm:pt>
    <dgm:pt modelId="{9608A2B3-33FC-48D1-AC66-CCFC5EA3EB02}" type="pres">
      <dgm:prSet presAssocID="{43A23744-918C-490C-81F4-927920082F5A}" presName="arrowAndChildren" presStyleCnt="0"/>
      <dgm:spPr/>
    </dgm:pt>
    <dgm:pt modelId="{37C1CFBC-672A-422D-9821-CFC6D5E939EF}" type="pres">
      <dgm:prSet presAssocID="{43A23744-918C-490C-81F4-927920082F5A}" presName="parentTextArrow" presStyleLbl="node1" presStyleIdx="0" presStyleCnt="4"/>
      <dgm:spPr/>
      <dgm:t>
        <a:bodyPr/>
        <a:lstStyle/>
        <a:p>
          <a:endParaRPr lang="en-US"/>
        </a:p>
      </dgm:t>
    </dgm:pt>
    <dgm:pt modelId="{24B0F7E2-246A-4650-A6BB-126F0CAF1CB2}" type="pres">
      <dgm:prSet presAssocID="{43A23744-918C-490C-81F4-927920082F5A}" presName="arrow" presStyleLbl="node1" presStyleIdx="1" presStyleCnt="4"/>
      <dgm:spPr/>
      <dgm:t>
        <a:bodyPr/>
        <a:lstStyle/>
        <a:p>
          <a:endParaRPr lang="en-US"/>
        </a:p>
      </dgm:t>
    </dgm:pt>
    <dgm:pt modelId="{287179F9-DEED-4E96-B534-111A0D30D6F3}" type="pres">
      <dgm:prSet presAssocID="{43A23744-918C-490C-81F4-927920082F5A}" presName="descendantArrow" presStyleCnt="0"/>
      <dgm:spPr/>
    </dgm:pt>
    <dgm:pt modelId="{B1B1303F-B624-4114-933A-8433E33DE89D}" type="pres">
      <dgm:prSet presAssocID="{83090336-6FF2-4DDE-AD17-11528414537E}" presName="childTextArrow" presStyleLbl="fgAccFollowNode1" presStyleIdx="2" presStyleCnt="8" custScaleX="44389">
        <dgm:presLayoutVars>
          <dgm:bulletEnabled val="1"/>
        </dgm:presLayoutVars>
      </dgm:prSet>
      <dgm:spPr/>
      <dgm:t>
        <a:bodyPr/>
        <a:lstStyle/>
        <a:p>
          <a:endParaRPr lang="en-US"/>
        </a:p>
      </dgm:t>
    </dgm:pt>
    <dgm:pt modelId="{0059F137-3BFD-4752-8446-09CA8FD82C70}" type="pres">
      <dgm:prSet presAssocID="{498273CC-A3F5-4941-82E3-4E2F08A8F01C}" presName="childTextArrow" presStyleLbl="fgAccFollowNode1" presStyleIdx="3" presStyleCnt="8">
        <dgm:presLayoutVars>
          <dgm:bulletEnabled val="1"/>
        </dgm:presLayoutVars>
      </dgm:prSet>
      <dgm:spPr/>
      <dgm:t>
        <a:bodyPr/>
        <a:lstStyle/>
        <a:p>
          <a:endParaRPr lang="en-US"/>
        </a:p>
      </dgm:t>
    </dgm:pt>
    <dgm:pt modelId="{CE78D957-16D5-4BB1-89E9-040C9622F806}" type="pres">
      <dgm:prSet presAssocID="{1D9AD638-477D-4E33-B075-9EB92A04A273}" presName="sp" presStyleCnt="0"/>
      <dgm:spPr/>
    </dgm:pt>
    <dgm:pt modelId="{B5C28191-B96B-47A2-9E18-7B885DCF0CF4}" type="pres">
      <dgm:prSet presAssocID="{9B6A4A15-F810-4931-9459-42BFE5A589E3}" presName="arrowAndChildren" presStyleCnt="0"/>
      <dgm:spPr/>
    </dgm:pt>
    <dgm:pt modelId="{311F7CC0-5D52-4C53-A644-FE3591A5952C}" type="pres">
      <dgm:prSet presAssocID="{9B6A4A15-F810-4931-9459-42BFE5A589E3}" presName="parentTextArrow" presStyleLbl="node1" presStyleIdx="1" presStyleCnt="4"/>
      <dgm:spPr/>
      <dgm:t>
        <a:bodyPr/>
        <a:lstStyle/>
        <a:p>
          <a:endParaRPr lang="en-US"/>
        </a:p>
      </dgm:t>
    </dgm:pt>
    <dgm:pt modelId="{BF87FEC1-15D1-4F37-8604-B99DA0F26510}" type="pres">
      <dgm:prSet presAssocID="{9B6A4A15-F810-4931-9459-42BFE5A589E3}" presName="arrow" presStyleLbl="node1" presStyleIdx="2" presStyleCnt="4"/>
      <dgm:spPr/>
      <dgm:t>
        <a:bodyPr/>
        <a:lstStyle/>
        <a:p>
          <a:endParaRPr lang="en-US"/>
        </a:p>
      </dgm:t>
    </dgm:pt>
    <dgm:pt modelId="{93C7DEAA-380A-418C-BFB7-4D3043CFEB08}" type="pres">
      <dgm:prSet presAssocID="{9B6A4A15-F810-4931-9459-42BFE5A589E3}" presName="descendantArrow" presStyleCnt="0"/>
      <dgm:spPr/>
    </dgm:pt>
    <dgm:pt modelId="{6C7595A3-3ED2-4315-9073-1C260DEB6B98}" type="pres">
      <dgm:prSet presAssocID="{7090B06F-CEAD-4BA9-BC93-02EC4FACF24F}" presName="childTextArrow" presStyleLbl="fgAccFollowNode1" presStyleIdx="4" presStyleCnt="8" custScaleX="48334">
        <dgm:presLayoutVars>
          <dgm:bulletEnabled val="1"/>
        </dgm:presLayoutVars>
      </dgm:prSet>
      <dgm:spPr/>
      <dgm:t>
        <a:bodyPr/>
        <a:lstStyle/>
        <a:p>
          <a:endParaRPr lang="en-US"/>
        </a:p>
      </dgm:t>
    </dgm:pt>
    <dgm:pt modelId="{D3853446-AA26-452B-BD94-576B35A26622}" type="pres">
      <dgm:prSet presAssocID="{A32D3945-96F1-406B-B149-DCD28995BE0C}" presName="childTextArrow" presStyleLbl="fgAccFollowNode1" presStyleIdx="5" presStyleCnt="8">
        <dgm:presLayoutVars>
          <dgm:bulletEnabled val="1"/>
        </dgm:presLayoutVars>
      </dgm:prSet>
      <dgm:spPr/>
      <dgm:t>
        <a:bodyPr/>
        <a:lstStyle/>
        <a:p>
          <a:endParaRPr lang="en-US"/>
        </a:p>
      </dgm:t>
    </dgm:pt>
    <dgm:pt modelId="{22240E60-E0BB-4145-9323-195771C044C8}" type="pres">
      <dgm:prSet presAssocID="{6D6CA284-7F4C-48EA-9A45-22AAF43BFD80}" presName="sp" presStyleCnt="0"/>
      <dgm:spPr/>
    </dgm:pt>
    <dgm:pt modelId="{25E42C78-6724-498C-A01D-0C1A1597BD83}" type="pres">
      <dgm:prSet presAssocID="{79831065-81B8-4BDB-A1F5-1DC318294D7F}" presName="arrowAndChildren" presStyleCnt="0"/>
      <dgm:spPr/>
    </dgm:pt>
    <dgm:pt modelId="{3AD5138B-6997-4627-8789-FCE0E8C37435}" type="pres">
      <dgm:prSet presAssocID="{79831065-81B8-4BDB-A1F5-1DC318294D7F}" presName="parentTextArrow" presStyleLbl="node1" presStyleIdx="2" presStyleCnt="4"/>
      <dgm:spPr/>
      <dgm:t>
        <a:bodyPr/>
        <a:lstStyle/>
        <a:p>
          <a:endParaRPr lang="en-US"/>
        </a:p>
      </dgm:t>
    </dgm:pt>
    <dgm:pt modelId="{AD359FAB-5B3E-4AD7-BBA3-16E208DB0F2B}" type="pres">
      <dgm:prSet presAssocID="{79831065-81B8-4BDB-A1F5-1DC318294D7F}" presName="arrow" presStyleLbl="node1" presStyleIdx="3" presStyleCnt="4"/>
      <dgm:spPr/>
      <dgm:t>
        <a:bodyPr/>
        <a:lstStyle/>
        <a:p>
          <a:endParaRPr lang="en-US"/>
        </a:p>
      </dgm:t>
    </dgm:pt>
    <dgm:pt modelId="{63BD28CD-BA09-4CE1-B9E7-76B039571AAE}" type="pres">
      <dgm:prSet presAssocID="{79831065-81B8-4BDB-A1F5-1DC318294D7F}" presName="descendantArrow" presStyleCnt="0"/>
      <dgm:spPr/>
    </dgm:pt>
    <dgm:pt modelId="{60229AE1-E167-464E-A35F-EFDE9A03FAF2}" type="pres">
      <dgm:prSet presAssocID="{51A5BEF4-81A8-43DE-B521-2714DB5956DD}" presName="childTextArrow" presStyleLbl="fgAccFollowNode1" presStyleIdx="6" presStyleCnt="8" custScaleX="44389">
        <dgm:presLayoutVars>
          <dgm:bulletEnabled val="1"/>
        </dgm:presLayoutVars>
      </dgm:prSet>
      <dgm:spPr/>
      <dgm:t>
        <a:bodyPr/>
        <a:lstStyle/>
        <a:p>
          <a:endParaRPr lang="en-US"/>
        </a:p>
      </dgm:t>
    </dgm:pt>
    <dgm:pt modelId="{90A825E1-BC30-4763-A249-E117CB069157}" type="pres">
      <dgm:prSet presAssocID="{3C4106C2-8129-410E-AD9E-A244292AD37A}" presName="childTextArrow" presStyleLbl="fgAccFollowNode1" presStyleIdx="7" presStyleCnt="8">
        <dgm:presLayoutVars>
          <dgm:bulletEnabled val="1"/>
        </dgm:presLayoutVars>
      </dgm:prSet>
      <dgm:spPr/>
      <dgm:t>
        <a:bodyPr/>
        <a:lstStyle/>
        <a:p>
          <a:endParaRPr lang="en-US"/>
        </a:p>
      </dgm:t>
    </dgm:pt>
  </dgm:ptLst>
  <dgm:cxnLst>
    <dgm:cxn modelId="{ABF36616-63A1-44C5-B54E-9836C9DE825D}" type="presOf" srcId="{83090336-6FF2-4DDE-AD17-11528414537E}" destId="{B1B1303F-B624-4114-933A-8433E33DE89D}" srcOrd="0" destOrd="0" presId="urn:microsoft.com/office/officeart/2005/8/layout/process4"/>
    <dgm:cxn modelId="{DA868D8A-45B7-4FDC-A176-7731131842CE}" srcId="{9B6A4A15-F810-4931-9459-42BFE5A589E3}" destId="{7090B06F-CEAD-4BA9-BC93-02EC4FACF24F}" srcOrd="0" destOrd="0" parTransId="{E77410EE-785F-46B2-B2EE-CBADD78CA1F3}" sibTransId="{58CF1E6D-7C07-4D33-9B64-37CB618FC84E}"/>
    <dgm:cxn modelId="{225478DE-3E57-4911-9B53-298768365DD4}" type="presOf" srcId="{43A23744-918C-490C-81F4-927920082F5A}" destId="{24B0F7E2-246A-4650-A6BB-126F0CAF1CB2}" srcOrd="1" destOrd="0" presId="urn:microsoft.com/office/officeart/2005/8/layout/process4"/>
    <dgm:cxn modelId="{B1488BA6-50DE-4E54-8850-A4FB5E698BD3}" srcId="{0686F812-7E86-4E30-8D9C-68DBD1AF6F74}" destId="{58BFA94A-9BE8-44D2-AE0D-7D55442EB101}" srcOrd="0" destOrd="0" parTransId="{D0845B2D-E591-4EAA-B74E-73613CB45D7B}" sibTransId="{AB99D9A7-4133-4D8D-8736-8599F9AF040F}"/>
    <dgm:cxn modelId="{CE0D7877-96D8-4908-A325-60AC3C9C9664}" type="presOf" srcId="{0686F812-7E86-4E30-8D9C-68DBD1AF6F74}" destId="{B3D7C07F-FD73-4AB8-BCDE-14A30FEC8C00}" srcOrd="1" destOrd="0" presId="urn:microsoft.com/office/officeart/2005/8/layout/process4"/>
    <dgm:cxn modelId="{52BAB840-F01A-4837-8718-4E22673730F5}" type="presOf" srcId="{79831065-81B8-4BDB-A1F5-1DC318294D7F}" destId="{AD359FAB-5B3E-4AD7-BBA3-16E208DB0F2B}" srcOrd="1" destOrd="0" presId="urn:microsoft.com/office/officeart/2005/8/layout/process4"/>
    <dgm:cxn modelId="{8D0994D8-2AE9-4E46-A43F-F9BC07D0EBA9}" type="presOf" srcId="{0686F812-7E86-4E30-8D9C-68DBD1AF6F74}" destId="{9136BAE5-9754-4BBC-9A78-9D61F76F124A}" srcOrd="0" destOrd="0" presId="urn:microsoft.com/office/officeart/2005/8/layout/process4"/>
    <dgm:cxn modelId="{B06511D0-FF12-44D1-B658-C8B133037A11}" type="presOf" srcId="{A32D3945-96F1-406B-B149-DCD28995BE0C}" destId="{D3853446-AA26-452B-BD94-576B35A26622}" srcOrd="0" destOrd="0" presId="urn:microsoft.com/office/officeart/2005/8/layout/process4"/>
    <dgm:cxn modelId="{265943CF-E0CD-4D99-AC57-215ECAE17F32}" srcId="{7E491E05-531C-47D7-97AA-CAA8373B6D6F}" destId="{79831065-81B8-4BDB-A1F5-1DC318294D7F}" srcOrd="0" destOrd="0" parTransId="{5E7B0C8A-D9E1-4B4C-84E4-3D3B049BDD10}" sibTransId="{6D6CA284-7F4C-48EA-9A45-22AAF43BFD80}"/>
    <dgm:cxn modelId="{2585ABD3-4C83-4F83-B73E-75DC4A8565CE}" type="presOf" srcId="{51A5BEF4-81A8-43DE-B521-2714DB5956DD}" destId="{60229AE1-E167-464E-A35F-EFDE9A03FAF2}" srcOrd="0" destOrd="0" presId="urn:microsoft.com/office/officeart/2005/8/layout/process4"/>
    <dgm:cxn modelId="{D5C2BA29-686C-4BDA-A196-53C4BC0CC377}" srcId="{43A23744-918C-490C-81F4-927920082F5A}" destId="{498273CC-A3F5-4941-82E3-4E2F08A8F01C}" srcOrd="1" destOrd="0" parTransId="{CAAE52BF-0BF4-45B5-8E68-34C97A270E83}" sibTransId="{508EC081-7207-433F-9F7A-E1FBB8FCA767}"/>
    <dgm:cxn modelId="{22F73051-8383-40B3-8443-B14E62605268}" type="presOf" srcId="{58BFA94A-9BE8-44D2-AE0D-7D55442EB101}" destId="{5CB4E3ED-D9BB-4CAC-B26E-BA0F5FD08BB8}" srcOrd="0" destOrd="0" presId="urn:microsoft.com/office/officeart/2005/8/layout/process4"/>
    <dgm:cxn modelId="{00BA0C16-C5B7-4E29-B47C-81551FAF6731}" srcId="{79831065-81B8-4BDB-A1F5-1DC318294D7F}" destId="{3C4106C2-8129-410E-AD9E-A244292AD37A}" srcOrd="1" destOrd="0" parTransId="{7D93BC94-E6E7-4E2F-AF2D-7488FEE164DF}" sibTransId="{483483E1-7F66-419D-9533-A6A61D4F1C0D}"/>
    <dgm:cxn modelId="{1D1C7ABE-6FA2-4E66-BC38-148F0ABBE043}" type="presOf" srcId="{3C4106C2-8129-410E-AD9E-A244292AD37A}" destId="{90A825E1-BC30-4763-A249-E117CB069157}" srcOrd="0" destOrd="0" presId="urn:microsoft.com/office/officeart/2005/8/layout/process4"/>
    <dgm:cxn modelId="{F3FA5424-559B-4BF9-9D93-0709A408853B}" type="presOf" srcId="{79831065-81B8-4BDB-A1F5-1DC318294D7F}" destId="{3AD5138B-6997-4627-8789-FCE0E8C37435}" srcOrd="0" destOrd="0" presId="urn:microsoft.com/office/officeart/2005/8/layout/process4"/>
    <dgm:cxn modelId="{944E798E-A4F6-4356-BE31-AD9BEC562165}" type="presOf" srcId="{7E491E05-531C-47D7-97AA-CAA8373B6D6F}" destId="{49492391-96C1-4E54-9303-D658F2FCAF2D}" srcOrd="0" destOrd="0" presId="urn:microsoft.com/office/officeart/2005/8/layout/process4"/>
    <dgm:cxn modelId="{28038BB3-C58B-4091-A745-5DCD09E22B90}" type="presOf" srcId="{9B6A4A15-F810-4931-9459-42BFE5A589E3}" destId="{311F7CC0-5D52-4C53-A644-FE3591A5952C}" srcOrd="0" destOrd="0" presId="urn:microsoft.com/office/officeart/2005/8/layout/process4"/>
    <dgm:cxn modelId="{3BD453DB-1EF8-4E3F-AEC1-97898B2CEC93}" srcId="{79831065-81B8-4BDB-A1F5-1DC318294D7F}" destId="{51A5BEF4-81A8-43DE-B521-2714DB5956DD}" srcOrd="0" destOrd="0" parTransId="{138249DC-55A7-4590-BEA6-FDEE19AC9986}" sibTransId="{82C3D954-B8F2-400A-B55B-1D3744681874}"/>
    <dgm:cxn modelId="{81FDA0B7-1160-447D-9A06-D81ED40B6D70}" srcId="{9B6A4A15-F810-4931-9459-42BFE5A589E3}" destId="{A32D3945-96F1-406B-B149-DCD28995BE0C}" srcOrd="1" destOrd="0" parTransId="{1BA6A55A-68E4-45C0-B7E4-937116660F77}" sibTransId="{51461702-D512-448F-8237-6C8922BF0FC0}"/>
    <dgm:cxn modelId="{343547CF-18D0-43ED-9D40-A1CB3D4CBB7C}" srcId="{7E491E05-531C-47D7-97AA-CAA8373B6D6F}" destId="{43A23744-918C-490C-81F4-927920082F5A}" srcOrd="2" destOrd="0" parTransId="{749A335E-B6A4-4AE8-BAA6-F6F565670B01}" sibTransId="{0022ADA0-BB54-498F-97C3-75D724B1EEDF}"/>
    <dgm:cxn modelId="{2DCC3B2A-84AF-4818-8898-92B15D50AAB6}" srcId="{7E491E05-531C-47D7-97AA-CAA8373B6D6F}" destId="{0686F812-7E86-4E30-8D9C-68DBD1AF6F74}" srcOrd="3" destOrd="0" parTransId="{A4641527-96FB-4B08-9AE1-68FBEA488B52}" sibTransId="{C6FDC800-3A68-4084-B4D3-1EEF67FDA2BC}"/>
    <dgm:cxn modelId="{FCFFDE75-D812-4490-9202-ED8159C5A159}" srcId="{7E491E05-531C-47D7-97AA-CAA8373B6D6F}" destId="{9B6A4A15-F810-4931-9459-42BFE5A589E3}" srcOrd="1" destOrd="0" parTransId="{AAF7E0F5-1CC8-40CD-9626-B33760EB4DF1}" sibTransId="{1D9AD638-477D-4E33-B075-9EB92A04A273}"/>
    <dgm:cxn modelId="{474D379A-B80C-459B-BD51-B8A9006AD87A}" type="presOf" srcId="{9B6A4A15-F810-4931-9459-42BFE5A589E3}" destId="{BF87FEC1-15D1-4F37-8604-B99DA0F26510}" srcOrd="1" destOrd="0" presId="urn:microsoft.com/office/officeart/2005/8/layout/process4"/>
    <dgm:cxn modelId="{3195F093-CE6C-4F76-901C-A2EC2369DBF3}" type="presOf" srcId="{A86F165B-90D5-4AE8-A08A-9DF28358728D}" destId="{AF237B02-56D5-4473-8A87-4F7C47137AB5}" srcOrd="0" destOrd="0" presId="urn:microsoft.com/office/officeart/2005/8/layout/process4"/>
    <dgm:cxn modelId="{69AB1BAE-88FF-4AC8-9A79-B176CC69C1D9}" srcId="{43A23744-918C-490C-81F4-927920082F5A}" destId="{83090336-6FF2-4DDE-AD17-11528414537E}" srcOrd="0" destOrd="0" parTransId="{608513E3-5DD9-4FAE-9FE1-595E370AE90E}" sibTransId="{0B48C61B-0C26-4EA0-A99E-72A676300078}"/>
    <dgm:cxn modelId="{24DE960C-5027-4CFB-ADD7-83B5F0BD91BE}" srcId="{0686F812-7E86-4E30-8D9C-68DBD1AF6F74}" destId="{A86F165B-90D5-4AE8-A08A-9DF28358728D}" srcOrd="1" destOrd="0" parTransId="{5D6E14FC-6756-41CC-BDDE-FDED49E09E6E}" sibTransId="{1D0EB3BA-7B24-4D1B-A700-B0DE03CE75C2}"/>
    <dgm:cxn modelId="{80873522-2EC0-4EE3-807B-96829C5B1B15}" type="presOf" srcId="{43A23744-918C-490C-81F4-927920082F5A}" destId="{37C1CFBC-672A-422D-9821-CFC6D5E939EF}" srcOrd="0" destOrd="0" presId="urn:microsoft.com/office/officeart/2005/8/layout/process4"/>
    <dgm:cxn modelId="{BD33CD98-95B2-462C-B381-32D8A8E91D6D}" type="presOf" srcId="{7090B06F-CEAD-4BA9-BC93-02EC4FACF24F}" destId="{6C7595A3-3ED2-4315-9073-1C260DEB6B98}" srcOrd="0" destOrd="0" presId="urn:microsoft.com/office/officeart/2005/8/layout/process4"/>
    <dgm:cxn modelId="{35CA988C-2CC6-4149-8A38-DEC52F106872}" type="presOf" srcId="{498273CC-A3F5-4941-82E3-4E2F08A8F01C}" destId="{0059F137-3BFD-4752-8446-09CA8FD82C70}" srcOrd="0" destOrd="0" presId="urn:microsoft.com/office/officeart/2005/8/layout/process4"/>
    <dgm:cxn modelId="{98861333-9E48-40EE-8E39-73F51C8CA1AD}" type="presParOf" srcId="{49492391-96C1-4E54-9303-D658F2FCAF2D}" destId="{6D709050-68E4-4F56-96F7-E85D2B0D1758}" srcOrd="0" destOrd="0" presId="urn:microsoft.com/office/officeart/2005/8/layout/process4"/>
    <dgm:cxn modelId="{7DAC043B-3668-4FD9-A710-BA479950403B}" type="presParOf" srcId="{6D709050-68E4-4F56-96F7-E85D2B0D1758}" destId="{9136BAE5-9754-4BBC-9A78-9D61F76F124A}" srcOrd="0" destOrd="0" presId="urn:microsoft.com/office/officeart/2005/8/layout/process4"/>
    <dgm:cxn modelId="{C92F081C-FC00-4C07-910B-CF91C748D7E8}" type="presParOf" srcId="{6D709050-68E4-4F56-96F7-E85D2B0D1758}" destId="{B3D7C07F-FD73-4AB8-BCDE-14A30FEC8C00}" srcOrd="1" destOrd="0" presId="urn:microsoft.com/office/officeart/2005/8/layout/process4"/>
    <dgm:cxn modelId="{408838BE-2022-44FF-8B38-3D4B8865C520}" type="presParOf" srcId="{6D709050-68E4-4F56-96F7-E85D2B0D1758}" destId="{FD186342-3832-4748-84D1-38550D31EE74}" srcOrd="2" destOrd="0" presId="urn:microsoft.com/office/officeart/2005/8/layout/process4"/>
    <dgm:cxn modelId="{C1BFECC8-F1F0-49D6-8FF0-6AD5F3903C82}" type="presParOf" srcId="{FD186342-3832-4748-84D1-38550D31EE74}" destId="{5CB4E3ED-D9BB-4CAC-B26E-BA0F5FD08BB8}" srcOrd="0" destOrd="0" presId="urn:microsoft.com/office/officeart/2005/8/layout/process4"/>
    <dgm:cxn modelId="{A79A31DA-0CE2-499E-9610-9DFF3B9546A9}" type="presParOf" srcId="{FD186342-3832-4748-84D1-38550D31EE74}" destId="{AF237B02-56D5-4473-8A87-4F7C47137AB5}" srcOrd="1" destOrd="0" presId="urn:microsoft.com/office/officeart/2005/8/layout/process4"/>
    <dgm:cxn modelId="{3144CABE-3511-4CAB-B802-E3B6DE03DB39}" type="presParOf" srcId="{49492391-96C1-4E54-9303-D658F2FCAF2D}" destId="{777D14C6-F7F8-49DC-AF37-6D3D89CAF966}" srcOrd="1" destOrd="0" presId="urn:microsoft.com/office/officeart/2005/8/layout/process4"/>
    <dgm:cxn modelId="{9613DA29-F6F1-49FA-87E0-05C861958624}" type="presParOf" srcId="{49492391-96C1-4E54-9303-D658F2FCAF2D}" destId="{9608A2B3-33FC-48D1-AC66-CCFC5EA3EB02}" srcOrd="2" destOrd="0" presId="urn:microsoft.com/office/officeart/2005/8/layout/process4"/>
    <dgm:cxn modelId="{B7618CB1-7717-41F1-9F23-12A5A73A76FE}" type="presParOf" srcId="{9608A2B3-33FC-48D1-AC66-CCFC5EA3EB02}" destId="{37C1CFBC-672A-422D-9821-CFC6D5E939EF}" srcOrd="0" destOrd="0" presId="urn:microsoft.com/office/officeart/2005/8/layout/process4"/>
    <dgm:cxn modelId="{B5BE407B-B951-46A0-97A3-3A9718AEB4FE}" type="presParOf" srcId="{9608A2B3-33FC-48D1-AC66-CCFC5EA3EB02}" destId="{24B0F7E2-246A-4650-A6BB-126F0CAF1CB2}" srcOrd="1" destOrd="0" presId="urn:microsoft.com/office/officeart/2005/8/layout/process4"/>
    <dgm:cxn modelId="{BCA30F87-56E0-4844-8FD7-DA6841C96E0A}" type="presParOf" srcId="{9608A2B3-33FC-48D1-AC66-CCFC5EA3EB02}" destId="{287179F9-DEED-4E96-B534-111A0D30D6F3}" srcOrd="2" destOrd="0" presId="urn:microsoft.com/office/officeart/2005/8/layout/process4"/>
    <dgm:cxn modelId="{F199BB71-BB6E-44F4-BBD7-F6D15B5EB97A}" type="presParOf" srcId="{287179F9-DEED-4E96-B534-111A0D30D6F3}" destId="{B1B1303F-B624-4114-933A-8433E33DE89D}" srcOrd="0" destOrd="0" presId="urn:microsoft.com/office/officeart/2005/8/layout/process4"/>
    <dgm:cxn modelId="{96AF538E-3646-4AEE-B151-99FB821A3DA9}" type="presParOf" srcId="{287179F9-DEED-4E96-B534-111A0D30D6F3}" destId="{0059F137-3BFD-4752-8446-09CA8FD82C70}" srcOrd="1" destOrd="0" presId="urn:microsoft.com/office/officeart/2005/8/layout/process4"/>
    <dgm:cxn modelId="{EC1D7FB4-F61E-4575-B0EB-F97899256B42}" type="presParOf" srcId="{49492391-96C1-4E54-9303-D658F2FCAF2D}" destId="{CE78D957-16D5-4BB1-89E9-040C9622F806}" srcOrd="3" destOrd="0" presId="urn:microsoft.com/office/officeart/2005/8/layout/process4"/>
    <dgm:cxn modelId="{C7C30342-A2FF-405A-A1FF-A9D0BC03183A}" type="presParOf" srcId="{49492391-96C1-4E54-9303-D658F2FCAF2D}" destId="{B5C28191-B96B-47A2-9E18-7B885DCF0CF4}" srcOrd="4" destOrd="0" presId="urn:microsoft.com/office/officeart/2005/8/layout/process4"/>
    <dgm:cxn modelId="{F4FE1062-6F80-43F5-8297-6A147113DD2F}" type="presParOf" srcId="{B5C28191-B96B-47A2-9E18-7B885DCF0CF4}" destId="{311F7CC0-5D52-4C53-A644-FE3591A5952C}" srcOrd="0" destOrd="0" presId="urn:microsoft.com/office/officeart/2005/8/layout/process4"/>
    <dgm:cxn modelId="{9BD8989D-9542-46A3-B669-E7E2D06F3EC5}" type="presParOf" srcId="{B5C28191-B96B-47A2-9E18-7B885DCF0CF4}" destId="{BF87FEC1-15D1-4F37-8604-B99DA0F26510}" srcOrd="1" destOrd="0" presId="urn:microsoft.com/office/officeart/2005/8/layout/process4"/>
    <dgm:cxn modelId="{3B980A1C-431C-4859-9E5E-0E1740E29939}" type="presParOf" srcId="{B5C28191-B96B-47A2-9E18-7B885DCF0CF4}" destId="{93C7DEAA-380A-418C-BFB7-4D3043CFEB08}" srcOrd="2" destOrd="0" presId="urn:microsoft.com/office/officeart/2005/8/layout/process4"/>
    <dgm:cxn modelId="{3FA5B337-D7D3-4932-9939-7910D8FE339A}" type="presParOf" srcId="{93C7DEAA-380A-418C-BFB7-4D3043CFEB08}" destId="{6C7595A3-3ED2-4315-9073-1C260DEB6B98}" srcOrd="0" destOrd="0" presId="urn:microsoft.com/office/officeart/2005/8/layout/process4"/>
    <dgm:cxn modelId="{D1DA3921-5751-4213-8A21-5C4DC277095C}" type="presParOf" srcId="{93C7DEAA-380A-418C-BFB7-4D3043CFEB08}" destId="{D3853446-AA26-452B-BD94-576B35A26622}" srcOrd="1" destOrd="0" presId="urn:microsoft.com/office/officeart/2005/8/layout/process4"/>
    <dgm:cxn modelId="{9B35BB37-C088-4FF1-9430-519F0CAF98D4}" type="presParOf" srcId="{49492391-96C1-4E54-9303-D658F2FCAF2D}" destId="{22240E60-E0BB-4145-9323-195771C044C8}" srcOrd="5" destOrd="0" presId="urn:microsoft.com/office/officeart/2005/8/layout/process4"/>
    <dgm:cxn modelId="{D0DF6E28-CE82-4D39-9875-1A8256D146CD}" type="presParOf" srcId="{49492391-96C1-4E54-9303-D658F2FCAF2D}" destId="{25E42C78-6724-498C-A01D-0C1A1597BD83}" srcOrd="6" destOrd="0" presId="urn:microsoft.com/office/officeart/2005/8/layout/process4"/>
    <dgm:cxn modelId="{39F6737E-C5BA-4C99-B879-F476F21BA9A1}" type="presParOf" srcId="{25E42C78-6724-498C-A01D-0C1A1597BD83}" destId="{3AD5138B-6997-4627-8789-FCE0E8C37435}" srcOrd="0" destOrd="0" presId="urn:microsoft.com/office/officeart/2005/8/layout/process4"/>
    <dgm:cxn modelId="{A0A2C761-B804-416E-9418-410E8FEE09FF}" type="presParOf" srcId="{25E42C78-6724-498C-A01D-0C1A1597BD83}" destId="{AD359FAB-5B3E-4AD7-BBA3-16E208DB0F2B}" srcOrd="1" destOrd="0" presId="urn:microsoft.com/office/officeart/2005/8/layout/process4"/>
    <dgm:cxn modelId="{27A6D979-9AD4-41BF-A062-6915A7FEF4B0}" type="presParOf" srcId="{25E42C78-6724-498C-A01D-0C1A1597BD83}" destId="{63BD28CD-BA09-4CE1-B9E7-76B039571AAE}" srcOrd="2" destOrd="0" presId="urn:microsoft.com/office/officeart/2005/8/layout/process4"/>
    <dgm:cxn modelId="{62096D5E-9CF1-4C70-955D-C65D6F57D2A3}" type="presParOf" srcId="{63BD28CD-BA09-4CE1-B9E7-76B039571AAE}" destId="{60229AE1-E167-464E-A35F-EFDE9A03FAF2}" srcOrd="0" destOrd="0" presId="urn:microsoft.com/office/officeart/2005/8/layout/process4"/>
    <dgm:cxn modelId="{62CFF22D-DF91-4793-8B9D-B7C7BF6E4BF7}" type="presParOf" srcId="{63BD28CD-BA09-4CE1-B9E7-76B039571AAE}" destId="{90A825E1-BC30-4763-A249-E117CB069157}"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38A1ADC-7F0C-4654-8AE2-257460472BC2}" type="doc">
      <dgm:prSet loTypeId="urn:microsoft.com/office/officeart/2005/8/layout/chevron1" loCatId="process" qsTypeId="urn:microsoft.com/office/officeart/2005/8/quickstyle/simple1#8" qsCatId="simple" csTypeId="urn:microsoft.com/office/officeart/2005/8/colors/accent1_2#8" csCatId="accent1" phldr="1"/>
      <dgm:spPr/>
    </dgm:pt>
    <dgm:pt modelId="{62F124A5-3285-4FB8-A445-1AB3D8694454}">
      <dgm:prSet phldrT="[Text]"/>
      <dgm:spPr/>
      <dgm:t>
        <a:bodyPr/>
        <a:lstStyle/>
        <a:p>
          <a:r>
            <a:rPr lang="en-US" dirty="0" smtClean="0"/>
            <a:t>Increased production</a:t>
          </a:r>
          <a:endParaRPr lang="en-US" dirty="0"/>
        </a:p>
      </dgm:t>
    </dgm:pt>
    <dgm:pt modelId="{9C478970-4129-4EDA-9104-BC034D993BCC}" type="parTrans" cxnId="{BFA73A7A-A749-413E-98A2-E26A68ABC22B}">
      <dgm:prSet/>
      <dgm:spPr/>
      <dgm:t>
        <a:bodyPr/>
        <a:lstStyle/>
        <a:p>
          <a:endParaRPr lang="en-US"/>
        </a:p>
      </dgm:t>
    </dgm:pt>
    <dgm:pt modelId="{5D405D4C-C853-43C4-A62F-1A82A13E7C5D}" type="sibTrans" cxnId="{BFA73A7A-A749-413E-98A2-E26A68ABC22B}">
      <dgm:prSet/>
      <dgm:spPr/>
      <dgm:t>
        <a:bodyPr/>
        <a:lstStyle/>
        <a:p>
          <a:endParaRPr lang="en-US"/>
        </a:p>
      </dgm:t>
    </dgm:pt>
    <dgm:pt modelId="{182D08CE-A737-4917-BB43-EE74C126C6EC}">
      <dgm:prSet phldrT="[Text]"/>
      <dgm:spPr/>
      <dgm:t>
        <a:bodyPr/>
        <a:lstStyle/>
        <a:p>
          <a:r>
            <a:rPr lang="en-US" dirty="0" smtClean="0"/>
            <a:t>Search for more markets and raw materials</a:t>
          </a:r>
          <a:endParaRPr lang="en-US" dirty="0"/>
        </a:p>
      </dgm:t>
    </dgm:pt>
    <dgm:pt modelId="{6CF544CB-5B98-407F-AA68-6FD35AB2E8F8}" type="parTrans" cxnId="{224AD076-BCBD-43D3-A9F7-19B90585BA7E}">
      <dgm:prSet/>
      <dgm:spPr/>
      <dgm:t>
        <a:bodyPr/>
        <a:lstStyle/>
        <a:p>
          <a:endParaRPr lang="en-US"/>
        </a:p>
      </dgm:t>
    </dgm:pt>
    <dgm:pt modelId="{98C9EDF8-700C-47E0-96DF-29DFB8959E6D}" type="sibTrans" cxnId="{224AD076-BCBD-43D3-A9F7-19B90585BA7E}">
      <dgm:prSet/>
      <dgm:spPr/>
      <dgm:t>
        <a:bodyPr/>
        <a:lstStyle/>
        <a:p>
          <a:endParaRPr lang="en-US"/>
        </a:p>
      </dgm:t>
    </dgm:pt>
    <dgm:pt modelId="{5D5EAB44-5084-4964-A99D-74ED9FFA8817}">
      <dgm:prSet phldrT="[Text]"/>
      <dgm:spPr/>
      <dgm:t>
        <a:bodyPr/>
        <a:lstStyle/>
        <a:p>
          <a:r>
            <a:rPr lang="en-US" dirty="0" smtClean="0"/>
            <a:t>Better and faster means of transportation</a:t>
          </a:r>
          <a:endParaRPr lang="en-US" dirty="0"/>
        </a:p>
      </dgm:t>
    </dgm:pt>
    <dgm:pt modelId="{FDF49D3E-EDE5-41F6-A8EE-50F84B381692}" type="parTrans" cxnId="{9718F17B-0DFB-44C9-A8E0-11825176E6B0}">
      <dgm:prSet/>
      <dgm:spPr/>
      <dgm:t>
        <a:bodyPr/>
        <a:lstStyle/>
        <a:p>
          <a:endParaRPr lang="en-US"/>
        </a:p>
      </dgm:t>
    </dgm:pt>
    <dgm:pt modelId="{E722CC18-C63F-4872-B97B-FFABBF05ACBF}" type="sibTrans" cxnId="{9718F17B-0DFB-44C9-A8E0-11825176E6B0}">
      <dgm:prSet/>
      <dgm:spPr/>
      <dgm:t>
        <a:bodyPr/>
        <a:lstStyle/>
        <a:p>
          <a:endParaRPr lang="en-US"/>
        </a:p>
      </dgm:t>
    </dgm:pt>
    <dgm:pt modelId="{83D7E614-B31A-4780-B7B3-E9022D5651F2}" type="pres">
      <dgm:prSet presAssocID="{B38A1ADC-7F0C-4654-8AE2-257460472BC2}" presName="Name0" presStyleCnt="0">
        <dgm:presLayoutVars>
          <dgm:dir/>
          <dgm:animLvl val="lvl"/>
          <dgm:resizeHandles val="exact"/>
        </dgm:presLayoutVars>
      </dgm:prSet>
      <dgm:spPr/>
    </dgm:pt>
    <dgm:pt modelId="{2C03E13E-3C1E-43CC-A3C6-33BA43DBBBD4}" type="pres">
      <dgm:prSet presAssocID="{62F124A5-3285-4FB8-A445-1AB3D8694454}" presName="parTxOnly" presStyleLbl="node1" presStyleIdx="0" presStyleCnt="3" custLinFactY="-47958" custLinFactNeighborX="-821" custLinFactNeighborY="-100000">
        <dgm:presLayoutVars>
          <dgm:chMax val="0"/>
          <dgm:chPref val="0"/>
          <dgm:bulletEnabled val="1"/>
        </dgm:presLayoutVars>
      </dgm:prSet>
      <dgm:spPr/>
      <dgm:t>
        <a:bodyPr/>
        <a:lstStyle/>
        <a:p>
          <a:endParaRPr lang="en-US"/>
        </a:p>
      </dgm:t>
    </dgm:pt>
    <dgm:pt modelId="{1E885AC4-370B-4A4D-A9EC-C5BCEDE9AC1A}" type="pres">
      <dgm:prSet presAssocID="{5D405D4C-C853-43C4-A62F-1A82A13E7C5D}" presName="parTxOnlySpace" presStyleCnt="0"/>
      <dgm:spPr/>
    </dgm:pt>
    <dgm:pt modelId="{448B0C51-A3D0-4FCD-A6D6-3D27EE4F8FCF}" type="pres">
      <dgm:prSet presAssocID="{182D08CE-A737-4917-BB43-EE74C126C6EC}" presName="parTxOnly" presStyleLbl="node1" presStyleIdx="1" presStyleCnt="3" custLinFactY="-47958" custLinFactNeighborX="-14587" custLinFactNeighborY="-100000">
        <dgm:presLayoutVars>
          <dgm:chMax val="0"/>
          <dgm:chPref val="0"/>
          <dgm:bulletEnabled val="1"/>
        </dgm:presLayoutVars>
      </dgm:prSet>
      <dgm:spPr/>
      <dgm:t>
        <a:bodyPr/>
        <a:lstStyle/>
        <a:p>
          <a:endParaRPr lang="en-US"/>
        </a:p>
      </dgm:t>
    </dgm:pt>
    <dgm:pt modelId="{A514BDA7-12A4-447B-AC48-031F81B8617B}" type="pres">
      <dgm:prSet presAssocID="{98C9EDF8-700C-47E0-96DF-29DFB8959E6D}" presName="parTxOnlySpace" presStyleCnt="0"/>
      <dgm:spPr/>
    </dgm:pt>
    <dgm:pt modelId="{A2B1CBFF-A803-4D98-8B4B-3FF4B72F851D}" type="pres">
      <dgm:prSet presAssocID="{5D5EAB44-5084-4964-A99D-74ED9FFA8817}" presName="parTxOnly" presStyleLbl="node1" presStyleIdx="2" presStyleCnt="3" custLinFactY="-47958" custLinFactNeighborX="-28353" custLinFactNeighborY="-100000">
        <dgm:presLayoutVars>
          <dgm:chMax val="0"/>
          <dgm:chPref val="0"/>
          <dgm:bulletEnabled val="1"/>
        </dgm:presLayoutVars>
      </dgm:prSet>
      <dgm:spPr/>
      <dgm:t>
        <a:bodyPr/>
        <a:lstStyle/>
        <a:p>
          <a:endParaRPr lang="en-US"/>
        </a:p>
      </dgm:t>
    </dgm:pt>
  </dgm:ptLst>
  <dgm:cxnLst>
    <dgm:cxn modelId="{BE182B3C-E39D-43C4-9E97-7F01974BD56C}" type="presOf" srcId="{62F124A5-3285-4FB8-A445-1AB3D8694454}" destId="{2C03E13E-3C1E-43CC-A3C6-33BA43DBBBD4}" srcOrd="0" destOrd="0" presId="urn:microsoft.com/office/officeart/2005/8/layout/chevron1"/>
    <dgm:cxn modelId="{E92E00A6-E3BB-4DCF-AFAA-A4D9196E9416}" type="presOf" srcId="{B38A1ADC-7F0C-4654-8AE2-257460472BC2}" destId="{83D7E614-B31A-4780-B7B3-E9022D5651F2}" srcOrd="0" destOrd="0" presId="urn:microsoft.com/office/officeart/2005/8/layout/chevron1"/>
    <dgm:cxn modelId="{4E7842A2-71AC-410E-9BD6-97209372B530}" type="presOf" srcId="{5D5EAB44-5084-4964-A99D-74ED9FFA8817}" destId="{A2B1CBFF-A803-4D98-8B4B-3FF4B72F851D}" srcOrd="0" destOrd="0" presId="urn:microsoft.com/office/officeart/2005/8/layout/chevron1"/>
    <dgm:cxn modelId="{BFA73A7A-A749-413E-98A2-E26A68ABC22B}" srcId="{B38A1ADC-7F0C-4654-8AE2-257460472BC2}" destId="{62F124A5-3285-4FB8-A445-1AB3D8694454}" srcOrd="0" destOrd="0" parTransId="{9C478970-4129-4EDA-9104-BC034D993BCC}" sibTransId="{5D405D4C-C853-43C4-A62F-1A82A13E7C5D}"/>
    <dgm:cxn modelId="{224AD076-BCBD-43D3-A9F7-19B90585BA7E}" srcId="{B38A1ADC-7F0C-4654-8AE2-257460472BC2}" destId="{182D08CE-A737-4917-BB43-EE74C126C6EC}" srcOrd="1" destOrd="0" parTransId="{6CF544CB-5B98-407F-AA68-6FD35AB2E8F8}" sibTransId="{98C9EDF8-700C-47E0-96DF-29DFB8959E6D}"/>
    <dgm:cxn modelId="{9718F17B-0DFB-44C9-A8E0-11825176E6B0}" srcId="{B38A1ADC-7F0C-4654-8AE2-257460472BC2}" destId="{5D5EAB44-5084-4964-A99D-74ED9FFA8817}" srcOrd="2" destOrd="0" parTransId="{FDF49D3E-EDE5-41F6-A8EE-50F84B381692}" sibTransId="{E722CC18-C63F-4872-B97B-FFABBF05ACBF}"/>
    <dgm:cxn modelId="{D0DD83F6-FE77-4C28-A2AA-93AC7DE59CCE}" type="presOf" srcId="{182D08CE-A737-4917-BB43-EE74C126C6EC}" destId="{448B0C51-A3D0-4FCD-A6D6-3D27EE4F8FCF}" srcOrd="0" destOrd="0" presId="urn:microsoft.com/office/officeart/2005/8/layout/chevron1"/>
    <dgm:cxn modelId="{899B8ED2-A212-47B9-8FCC-17A0D9942A4D}" type="presParOf" srcId="{83D7E614-B31A-4780-B7B3-E9022D5651F2}" destId="{2C03E13E-3C1E-43CC-A3C6-33BA43DBBBD4}" srcOrd="0" destOrd="0" presId="urn:microsoft.com/office/officeart/2005/8/layout/chevron1"/>
    <dgm:cxn modelId="{D0FB6A26-4C28-4D13-851F-F056BE4DF055}" type="presParOf" srcId="{83D7E614-B31A-4780-B7B3-E9022D5651F2}" destId="{1E885AC4-370B-4A4D-A9EC-C5BCEDE9AC1A}" srcOrd="1" destOrd="0" presId="urn:microsoft.com/office/officeart/2005/8/layout/chevron1"/>
    <dgm:cxn modelId="{00A20C87-D4D6-4DC9-A5E8-41D5EEED8336}" type="presParOf" srcId="{83D7E614-B31A-4780-B7B3-E9022D5651F2}" destId="{448B0C51-A3D0-4FCD-A6D6-3D27EE4F8FCF}" srcOrd="2" destOrd="0" presId="urn:microsoft.com/office/officeart/2005/8/layout/chevron1"/>
    <dgm:cxn modelId="{117EB46A-995C-4EEC-AA2D-01130F8A2E90}" type="presParOf" srcId="{83D7E614-B31A-4780-B7B3-E9022D5651F2}" destId="{A514BDA7-12A4-447B-AC48-031F81B8617B}" srcOrd="3" destOrd="0" presId="urn:microsoft.com/office/officeart/2005/8/layout/chevron1"/>
    <dgm:cxn modelId="{C5BE3C5C-D95A-4DE6-A9A6-91222206BA8E}" type="presParOf" srcId="{83D7E614-B31A-4780-B7B3-E9022D5651F2}" destId="{A2B1CBFF-A803-4D98-8B4B-3FF4B72F851D}"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112EFD-DA93-4695-968F-F92E45335E51}">
      <dsp:nvSpPr>
        <dsp:cNvPr id="0" name=""/>
        <dsp:cNvSpPr/>
      </dsp:nvSpPr>
      <dsp:spPr>
        <a:xfrm>
          <a:off x="0" y="746125"/>
          <a:ext cx="2333625" cy="140017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Capital for investing in the means of production</a:t>
          </a:r>
          <a:endParaRPr lang="en-US" sz="2300" kern="1200" dirty="0"/>
        </a:p>
      </dsp:txBody>
      <dsp:txXfrm>
        <a:off x="0" y="746125"/>
        <a:ext cx="2333625" cy="1400175"/>
      </dsp:txXfrm>
    </dsp:sp>
    <dsp:sp modelId="{ADF66E48-D25F-4446-9847-699F80D34EAF}">
      <dsp:nvSpPr>
        <dsp:cNvPr id="0" name=""/>
        <dsp:cNvSpPr/>
      </dsp:nvSpPr>
      <dsp:spPr>
        <a:xfrm>
          <a:off x="2566987" y="746125"/>
          <a:ext cx="2333625" cy="140017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Colonies and Markets for manufactured goods</a:t>
          </a:r>
          <a:endParaRPr lang="en-US" sz="2300" kern="1200" dirty="0"/>
        </a:p>
      </dsp:txBody>
      <dsp:txXfrm>
        <a:off x="2566987" y="746125"/>
        <a:ext cx="2333625" cy="1400175"/>
      </dsp:txXfrm>
    </dsp:sp>
    <dsp:sp modelId="{471C50BC-4FB7-4E14-A31A-D688A21696B7}">
      <dsp:nvSpPr>
        <dsp:cNvPr id="0" name=""/>
        <dsp:cNvSpPr/>
      </dsp:nvSpPr>
      <dsp:spPr>
        <a:xfrm>
          <a:off x="5133975" y="746125"/>
          <a:ext cx="2333625" cy="140017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Raw materials for production</a:t>
          </a:r>
          <a:endParaRPr lang="en-US" sz="2300" kern="1200" dirty="0"/>
        </a:p>
      </dsp:txBody>
      <dsp:txXfrm>
        <a:off x="5133975" y="746125"/>
        <a:ext cx="2333625" cy="1400175"/>
      </dsp:txXfrm>
    </dsp:sp>
    <dsp:sp modelId="{ADDAB02D-64AC-4358-A9D9-857F769BE8BB}">
      <dsp:nvSpPr>
        <dsp:cNvPr id="0" name=""/>
        <dsp:cNvSpPr/>
      </dsp:nvSpPr>
      <dsp:spPr>
        <a:xfrm>
          <a:off x="0" y="2379662"/>
          <a:ext cx="2333625" cy="140017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Workers</a:t>
          </a:r>
          <a:endParaRPr lang="en-US" sz="2300" kern="1200" dirty="0"/>
        </a:p>
      </dsp:txBody>
      <dsp:txXfrm>
        <a:off x="0" y="2379662"/>
        <a:ext cx="2333625" cy="1400175"/>
      </dsp:txXfrm>
    </dsp:sp>
    <dsp:sp modelId="{6AC26982-5B73-41F0-97FA-0877B06EA4E6}">
      <dsp:nvSpPr>
        <dsp:cNvPr id="0" name=""/>
        <dsp:cNvSpPr/>
      </dsp:nvSpPr>
      <dsp:spPr>
        <a:xfrm>
          <a:off x="2566987" y="2379662"/>
          <a:ext cx="2333625" cy="140017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Merchant marine</a:t>
          </a:r>
          <a:endParaRPr lang="en-US" sz="2300" kern="1200" dirty="0"/>
        </a:p>
      </dsp:txBody>
      <dsp:txXfrm>
        <a:off x="2566987" y="2379662"/>
        <a:ext cx="2333625" cy="1400175"/>
      </dsp:txXfrm>
    </dsp:sp>
    <dsp:sp modelId="{0F3CA7F9-1493-4A9D-BE71-D4DED9615908}">
      <dsp:nvSpPr>
        <dsp:cNvPr id="0" name=""/>
        <dsp:cNvSpPr/>
      </dsp:nvSpPr>
      <dsp:spPr>
        <a:xfrm>
          <a:off x="5133975" y="2379662"/>
          <a:ext cx="2333625" cy="140017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Geography and Politics</a:t>
          </a:r>
          <a:endParaRPr lang="en-US" sz="2300" kern="1200" dirty="0"/>
        </a:p>
      </dsp:txBody>
      <dsp:txXfrm>
        <a:off x="5133975" y="2379662"/>
        <a:ext cx="2333625" cy="140017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9">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10">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1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18">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19">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20">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8">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D54551E-320C-48E8-8387-50B8611E4EB5}" type="datetimeFigureOut">
              <a:rPr lang="en-US" smtClean="0"/>
              <a:t>10/31/2012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73125E7-ABCE-4DF1-AC95-43A6735F68F3}" type="slidenum">
              <a:rPr lang="en-US" smtClean="0"/>
              <a:t>‹#›</a:t>
            </a:fld>
            <a:endParaRPr lang="en-US"/>
          </a:p>
        </p:txBody>
      </p:sp>
    </p:spTree>
    <p:extLst>
      <p:ext uri="{BB962C8B-B14F-4D97-AF65-F5344CB8AC3E}">
        <p14:creationId xmlns:p14="http://schemas.microsoft.com/office/powerpoint/2010/main" val="34154241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5DB1837-A4B4-4E0D-823C-30A10DCB808B}" type="datetimeFigureOut">
              <a:rPr lang="en-US"/>
              <a:pPr>
                <a:defRPr/>
              </a:pPr>
              <a:t>10/31/2012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13D6834-27B9-4148-836F-3BB50EB0B9E9}" type="slidenum">
              <a:rPr lang="en-US"/>
              <a:pPr>
                <a:defRPr/>
              </a:pPr>
              <a:t>‹#›</a:t>
            </a:fld>
            <a:endParaRPr lang="en-US"/>
          </a:p>
        </p:txBody>
      </p:sp>
    </p:spTree>
    <p:extLst>
      <p:ext uri="{BB962C8B-B14F-4D97-AF65-F5344CB8AC3E}">
        <p14:creationId xmlns:p14="http://schemas.microsoft.com/office/powerpoint/2010/main" val="28810131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1</a:t>
            </a:fld>
            <a:endParaRPr lang="en-US"/>
          </a:p>
        </p:txBody>
      </p:sp>
    </p:spTree>
    <p:extLst>
      <p:ext uri="{BB962C8B-B14F-4D97-AF65-F5344CB8AC3E}">
        <p14:creationId xmlns:p14="http://schemas.microsoft.com/office/powerpoint/2010/main" val="1076183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This </a:t>
            </a:r>
            <a:r>
              <a:rPr lang="fr-CA" dirty="0" err="1" smtClean="0"/>
              <a:t>is</a:t>
            </a:r>
            <a:r>
              <a:rPr lang="fr-CA" dirty="0" smtClean="0"/>
              <a:t> one of the first inventions </a:t>
            </a:r>
            <a:r>
              <a:rPr lang="fr-CA" dirty="0" err="1" smtClean="0"/>
              <a:t>that</a:t>
            </a:r>
            <a:r>
              <a:rPr lang="fr-CA" dirty="0" smtClean="0"/>
              <a:t> put</a:t>
            </a:r>
            <a:r>
              <a:rPr lang="fr-CA" baseline="0" dirty="0" smtClean="0"/>
              <a:t> people out of </a:t>
            </a:r>
            <a:r>
              <a:rPr lang="fr-CA" baseline="0" dirty="0" err="1" smtClean="0"/>
              <a:t>work</a:t>
            </a:r>
            <a:r>
              <a:rPr lang="fr-CA" baseline="0" dirty="0" smtClean="0"/>
              <a:t>. </a:t>
            </a:r>
            <a:r>
              <a:rPr lang="fr-CA" baseline="0" dirty="0" err="1" smtClean="0"/>
              <a:t>Previously</a:t>
            </a:r>
            <a:r>
              <a:rPr lang="fr-CA" baseline="0" dirty="0" smtClean="0"/>
              <a:t>, </a:t>
            </a:r>
            <a:r>
              <a:rPr lang="fr-CA" baseline="0" dirty="0" err="1" smtClean="0"/>
              <a:t>women</a:t>
            </a:r>
            <a:r>
              <a:rPr lang="fr-CA" baseline="0" dirty="0" smtClean="0"/>
              <a:t> </a:t>
            </a:r>
            <a:r>
              <a:rPr lang="fr-CA" baseline="0" dirty="0" err="1" smtClean="0"/>
              <a:t>spun</a:t>
            </a:r>
            <a:r>
              <a:rPr lang="fr-CA" baseline="0" dirty="0" smtClean="0"/>
              <a:t> </a:t>
            </a:r>
            <a:r>
              <a:rPr lang="fr-CA" baseline="0" dirty="0" err="1" smtClean="0"/>
              <a:t>wool</a:t>
            </a:r>
            <a:r>
              <a:rPr lang="fr-CA" baseline="0" dirty="0" smtClean="0"/>
              <a:t> </a:t>
            </a:r>
            <a:r>
              <a:rPr lang="fr-CA" baseline="0" dirty="0" err="1" smtClean="0"/>
              <a:t>into</a:t>
            </a:r>
            <a:r>
              <a:rPr lang="fr-CA" baseline="0" dirty="0" smtClean="0"/>
              <a:t> thread, </a:t>
            </a:r>
            <a:r>
              <a:rPr lang="fr-CA" baseline="0" dirty="0" err="1" smtClean="0"/>
              <a:t>getting</a:t>
            </a:r>
            <a:r>
              <a:rPr lang="fr-CA" baseline="0" dirty="0" smtClean="0"/>
              <a:t> </a:t>
            </a:r>
            <a:r>
              <a:rPr lang="fr-CA" baseline="0" dirty="0" err="1" smtClean="0"/>
              <a:t>maybe</a:t>
            </a:r>
            <a:r>
              <a:rPr lang="fr-CA" baseline="0" dirty="0" smtClean="0"/>
              <a:t> a few </a:t>
            </a:r>
            <a:r>
              <a:rPr lang="fr-CA" baseline="0" dirty="0" err="1" smtClean="0"/>
              <a:t>metres</a:t>
            </a:r>
            <a:r>
              <a:rPr lang="fr-CA" baseline="0" dirty="0" smtClean="0"/>
              <a:t> of thread in a </a:t>
            </a:r>
            <a:r>
              <a:rPr lang="fr-CA" baseline="0" dirty="0" err="1" smtClean="0"/>
              <a:t>day</a:t>
            </a:r>
            <a:r>
              <a:rPr lang="fr-CA" baseline="0" dirty="0" smtClean="0"/>
              <a:t>. </a:t>
            </a:r>
            <a:r>
              <a:rPr lang="fr-CA" baseline="0" dirty="0" err="1" smtClean="0"/>
              <a:t>Now</a:t>
            </a:r>
            <a:r>
              <a:rPr lang="fr-CA" baseline="0" dirty="0" smtClean="0"/>
              <a:t>, </a:t>
            </a:r>
            <a:r>
              <a:rPr lang="fr-CA" baseline="0" dirty="0" err="1" smtClean="0"/>
              <a:t>this</a:t>
            </a:r>
            <a:r>
              <a:rPr lang="fr-CA" baseline="0" dirty="0" smtClean="0"/>
              <a:t> machine </a:t>
            </a:r>
            <a:r>
              <a:rPr lang="fr-CA" baseline="0" dirty="0" err="1" smtClean="0"/>
              <a:t>could</a:t>
            </a:r>
            <a:r>
              <a:rPr lang="fr-CA" baseline="0" dirty="0" smtClean="0"/>
              <a:t> </a:t>
            </a:r>
            <a:r>
              <a:rPr lang="fr-CA" baseline="0" dirty="0" err="1" smtClean="0"/>
              <a:t>produce</a:t>
            </a:r>
            <a:r>
              <a:rPr lang="fr-CA" baseline="0" dirty="0" smtClean="0"/>
              <a:t> the </a:t>
            </a:r>
            <a:r>
              <a:rPr lang="fr-CA" baseline="0" dirty="0" err="1" smtClean="0"/>
              <a:t>same</a:t>
            </a:r>
            <a:r>
              <a:rPr lang="fr-CA" baseline="0" dirty="0" smtClean="0"/>
              <a:t> </a:t>
            </a:r>
            <a:r>
              <a:rPr lang="fr-CA" baseline="0" dirty="0" err="1" smtClean="0"/>
              <a:t>amount</a:t>
            </a:r>
            <a:r>
              <a:rPr lang="fr-CA" baseline="0" dirty="0" smtClean="0"/>
              <a:t> of thread as </a:t>
            </a:r>
            <a:r>
              <a:rPr lang="fr-CA" baseline="0" dirty="0" err="1" smtClean="0"/>
              <a:t>many</a:t>
            </a:r>
            <a:r>
              <a:rPr lang="fr-CA" baseline="0" dirty="0" smtClean="0"/>
              <a:t> </a:t>
            </a:r>
            <a:r>
              <a:rPr lang="fr-CA" baseline="0" dirty="0" err="1" smtClean="0"/>
              <a:t>women</a:t>
            </a:r>
            <a:r>
              <a:rPr lang="fr-CA" baseline="0" dirty="0" smtClean="0"/>
              <a:t>—and the machine </a:t>
            </a:r>
            <a:r>
              <a:rPr lang="fr-CA" baseline="0" dirty="0" err="1" smtClean="0"/>
              <a:t>didn’t</a:t>
            </a:r>
            <a:r>
              <a:rPr lang="fr-CA" baseline="0" dirty="0" smtClean="0"/>
              <a:t> </a:t>
            </a:r>
            <a:r>
              <a:rPr lang="fr-CA" baseline="0" dirty="0" err="1" smtClean="0"/>
              <a:t>need</a:t>
            </a:r>
            <a:r>
              <a:rPr lang="fr-CA" baseline="0" dirty="0" smtClean="0"/>
              <a:t> to </a:t>
            </a:r>
            <a:r>
              <a:rPr lang="fr-CA" baseline="0" dirty="0" err="1" smtClean="0"/>
              <a:t>be</a:t>
            </a:r>
            <a:r>
              <a:rPr lang="fr-CA" baseline="0" dirty="0" smtClean="0"/>
              <a:t> </a:t>
            </a:r>
            <a:r>
              <a:rPr lang="fr-CA" baseline="0" dirty="0" err="1" smtClean="0"/>
              <a:t>paid</a:t>
            </a:r>
            <a:r>
              <a:rPr lang="fr-CA" baseline="0" dirty="0" smtClean="0"/>
              <a:t> </a:t>
            </a:r>
            <a:r>
              <a:rPr lang="fr-CA" baseline="0" dirty="0" err="1" smtClean="0"/>
              <a:t>every</a:t>
            </a:r>
            <a:r>
              <a:rPr lang="fr-CA" baseline="0" dirty="0" smtClean="0"/>
              <a:t> </a:t>
            </a:r>
            <a:r>
              <a:rPr lang="fr-CA" baseline="0" dirty="0" err="1" smtClean="0"/>
              <a:t>day</a:t>
            </a:r>
            <a:r>
              <a:rPr lang="fr-CA" baseline="0" dirty="0" smtClean="0"/>
              <a:t>!</a:t>
            </a:r>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13</a:t>
            </a:fld>
            <a:endParaRPr lang="en-US"/>
          </a:p>
        </p:txBody>
      </p:sp>
    </p:spTree>
    <p:extLst>
      <p:ext uri="{BB962C8B-B14F-4D97-AF65-F5344CB8AC3E}">
        <p14:creationId xmlns:p14="http://schemas.microsoft.com/office/powerpoint/2010/main" val="20511479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So, </a:t>
            </a:r>
            <a:r>
              <a:rPr lang="fr-CA" dirty="0" err="1" smtClean="0"/>
              <a:t>let’s</a:t>
            </a:r>
            <a:r>
              <a:rPr lang="fr-CA" dirty="0" smtClean="0"/>
              <a:t> set the </a:t>
            </a:r>
            <a:r>
              <a:rPr lang="fr-CA" dirty="0" err="1" smtClean="0"/>
              <a:t>scene</a:t>
            </a:r>
            <a:r>
              <a:rPr lang="fr-CA" dirty="0" smtClean="0"/>
              <a:t>. </a:t>
            </a:r>
            <a:r>
              <a:rPr lang="fr-CA" dirty="0" err="1" smtClean="0"/>
              <a:t>What</a:t>
            </a:r>
            <a:r>
              <a:rPr lang="fr-CA" dirty="0" smtClean="0"/>
              <a:t> </a:t>
            </a:r>
            <a:r>
              <a:rPr lang="fr-CA" dirty="0" err="1" smtClean="0"/>
              <a:t>was</a:t>
            </a:r>
            <a:r>
              <a:rPr lang="fr-CA" dirty="0" smtClean="0"/>
              <a:t> life </a:t>
            </a:r>
            <a:r>
              <a:rPr lang="fr-CA" dirty="0" err="1" smtClean="0"/>
              <a:t>like</a:t>
            </a:r>
            <a:r>
              <a:rPr lang="fr-CA" dirty="0" smtClean="0"/>
              <a:t> BEFORE the </a:t>
            </a:r>
            <a:r>
              <a:rPr lang="fr-CA" dirty="0" err="1" smtClean="0"/>
              <a:t>Industrial</a:t>
            </a:r>
            <a:r>
              <a:rPr lang="fr-CA" dirty="0" smtClean="0"/>
              <a:t> </a:t>
            </a:r>
            <a:r>
              <a:rPr lang="fr-CA" dirty="0" err="1" smtClean="0"/>
              <a:t>Revolution</a:t>
            </a:r>
            <a:r>
              <a:rPr lang="fr-CA" dirty="0" smtClean="0"/>
              <a:t> hit?</a:t>
            </a:r>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14</a:t>
            </a:fld>
            <a:endParaRPr lang="en-US"/>
          </a:p>
        </p:txBody>
      </p:sp>
    </p:spTree>
    <p:extLst>
      <p:ext uri="{BB962C8B-B14F-4D97-AF65-F5344CB8AC3E}">
        <p14:creationId xmlns:p14="http://schemas.microsoft.com/office/powerpoint/2010/main" val="21137569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The commercial </a:t>
            </a:r>
            <a:r>
              <a:rPr lang="fr-CA" dirty="0" err="1" smtClean="0"/>
              <a:t>revolution</a:t>
            </a:r>
            <a:r>
              <a:rPr lang="fr-CA" dirty="0" smtClean="0"/>
              <a:t> </a:t>
            </a:r>
            <a:r>
              <a:rPr lang="fr-CA" dirty="0" err="1" smtClean="0"/>
              <a:t>started</a:t>
            </a:r>
            <a:r>
              <a:rPr lang="fr-CA" dirty="0" smtClean="0"/>
              <a:t> </a:t>
            </a:r>
            <a:r>
              <a:rPr lang="fr-CA" dirty="0" err="1" smtClean="0"/>
              <a:t>when</a:t>
            </a:r>
            <a:r>
              <a:rPr lang="fr-CA" dirty="0" smtClean="0"/>
              <a:t> </a:t>
            </a:r>
            <a:r>
              <a:rPr lang="fr-CA" dirty="0" err="1" smtClean="0"/>
              <a:t>European</a:t>
            </a:r>
            <a:r>
              <a:rPr lang="fr-CA" dirty="0" smtClean="0"/>
              <a:t> countries</a:t>
            </a:r>
            <a:r>
              <a:rPr lang="fr-CA" baseline="0" dirty="0" smtClean="0"/>
              <a:t> </a:t>
            </a:r>
            <a:r>
              <a:rPr lang="fr-CA" baseline="0" dirty="0" err="1" smtClean="0"/>
              <a:t>started</a:t>
            </a:r>
            <a:r>
              <a:rPr lang="fr-CA" baseline="0" dirty="0" smtClean="0"/>
              <a:t> </a:t>
            </a:r>
            <a:r>
              <a:rPr lang="fr-CA" baseline="0" dirty="0" err="1" smtClean="0"/>
              <a:t>developing</a:t>
            </a:r>
            <a:r>
              <a:rPr lang="fr-CA" baseline="0" dirty="0" smtClean="0"/>
              <a:t> colonies, </a:t>
            </a:r>
            <a:r>
              <a:rPr lang="fr-CA" baseline="0" dirty="0" err="1" smtClean="0"/>
              <a:t>expanding</a:t>
            </a:r>
            <a:r>
              <a:rPr lang="fr-CA" baseline="0" dirty="0" smtClean="0"/>
              <a:t> </a:t>
            </a:r>
            <a:r>
              <a:rPr lang="fr-CA" baseline="0" dirty="0" err="1" smtClean="0"/>
              <a:t>their</a:t>
            </a:r>
            <a:r>
              <a:rPr lang="fr-CA" baseline="0" dirty="0" smtClean="0"/>
              <a:t> power </a:t>
            </a:r>
            <a:r>
              <a:rPr lang="fr-CA" baseline="0" dirty="0" err="1" smtClean="0"/>
              <a:t>around</a:t>
            </a:r>
            <a:r>
              <a:rPr lang="fr-CA" baseline="0" dirty="0" smtClean="0"/>
              <a:t> the world.</a:t>
            </a:r>
          </a:p>
          <a:p>
            <a:r>
              <a:rPr lang="fr-CA" baseline="0" dirty="0" smtClean="0"/>
              <a:t>There </a:t>
            </a:r>
            <a:r>
              <a:rPr lang="fr-CA" baseline="0" dirty="0" err="1" smtClean="0"/>
              <a:t>was</a:t>
            </a:r>
            <a:r>
              <a:rPr lang="fr-CA" baseline="0" dirty="0" smtClean="0"/>
              <a:t> more </a:t>
            </a:r>
            <a:r>
              <a:rPr lang="fr-CA" baseline="0" dirty="0" err="1" smtClean="0"/>
              <a:t>knowledge</a:t>
            </a:r>
            <a:r>
              <a:rPr lang="fr-CA" baseline="0" dirty="0" smtClean="0"/>
              <a:t> of </a:t>
            </a:r>
            <a:r>
              <a:rPr lang="fr-CA" baseline="0" dirty="0" err="1" smtClean="0"/>
              <a:t>geography</a:t>
            </a:r>
            <a:r>
              <a:rPr lang="fr-CA" baseline="0" dirty="0" smtClean="0"/>
              <a:t>, and more </a:t>
            </a:r>
            <a:r>
              <a:rPr lang="fr-CA" baseline="0" dirty="0" err="1" smtClean="0"/>
              <a:t>trade</a:t>
            </a:r>
            <a:r>
              <a:rPr lang="fr-CA" baseline="0" dirty="0" smtClean="0"/>
              <a:t> </a:t>
            </a:r>
            <a:r>
              <a:rPr lang="fr-CA" baseline="0" dirty="0" err="1" smtClean="0"/>
              <a:t>with</a:t>
            </a:r>
            <a:r>
              <a:rPr lang="fr-CA" baseline="0" dirty="0" smtClean="0"/>
              <a:t> </a:t>
            </a:r>
            <a:r>
              <a:rPr lang="fr-CA" baseline="0" dirty="0" err="1" smtClean="0"/>
              <a:t>faraway</a:t>
            </a:r>
            <a:r>
              <a:rPr lang="fr-CA" baseline="0" dirty="0" smtClean="0"/>
              <a:t> places.</a:t>
            </a:r>
          </a:p>
          <a:p>
            <a:r>
              <a:rPr lang="fr-CA" baseline="0" dirty="0" smtClean="0"/>
              <a:t>The GUILD system </a:t>
            </a:r>
            <a:r>
              <a:rPr lang="fr-CA" baseline="0" dirty="0" err="1" smtClean="0"/>
              <a:t>from</a:t>
            </a:r>
            <a:r>
              <a:rPr lang="fr-CA" baseline="0" dirty="0" smtClean="0"/>
              <a:t> the middle </a:t>
            </a:r>
            <a:r>
              <a:rPr lang="fr-CA" baseline="0" dirty="0" err="1" smtClean="0"/>
              <a:t>ages</a:t>
            </a:r>
            <a:r>
              <a:rPr lang="fr-CA" baseline="0" dirty="0" smtClean="0"/>
              <a:t> </a:t>
            </a:r>
            <a:r>
              <a:rPr lang="fr-CA" baseline="0" dirty="0" err="1" smtClean="0"/>
              <a:t>could</a:t>
            </a:r>
            <a:r>
              <a:rPr lang="fr-CA" baseline="0" dirty="0" smtClean="0"/>
              <a:t> not </a:t>
            </a:r>
            <a:r>
              <a:rPr lang="fr-CA" baseline="0" dirty="0" err="1" smtClean="0"/>
              <a:t>handle</a:t>
            </a:r>
            <a:r>
              <a:rPr lang="fr-CA" baseline="0" dirty="0" smtClean="0"/>
              <a:t> the </a:t>
            </a:r>
            <a:r>
              <a:rPr lang="fr-CA" baseline="0" dirty="0" err="1" smtClean="0"/>
              <a:t>demands</a:t>
            </a:r>
            <a:r>
              <a:rPr lang="fr-CA" baseline="0" dirty="0" smtClean="0"/>
              <a:t> for </a:t>
            </a:r>
            <a:r>
              <a:rPr lang="fr-CA" baseline="0" dirty="0" err="1" smtClean="0"/>
              <a:t>goods</a:t>
            </a:r>
            <a:r>
              <a:rPr lang="fr-CA" baseline="0" dirty="0" smtClean="0"/>
              <a:t>—</a:t>
            </a:r>
            <a:r>
              <a:rPr lang="fr-CA" baseline="0" dirty="0" err="1" smtClean="0"/>
              <a:t>they</a:t>
            </a:r>
            <a:r>
              <a:rPr lang="fr-CA" baseline="0" dirty="0" smtClean="0"/>
              <a:t> </a:t>
            </a:r>
            <a:r>
              <a:rPr lang="fr-CA" baseline="0" dirty="0" err="1" smtClean="0"/>
              <a:t>just</a:t>
            </a:r>
            <a:r>
              <a:rPr lang="fr-CA" baseline="0" dirty="0" smtClean="0"/>
              <a:t> </a:t>
            </a:r>
            <a:r>
              <a:rPr lang="fr-CA" baseline="0" dirty="0" err="1" smtClean="0"/>
              <a:t>couldn’t</a:t>
            </a:r>
            <a:r>
              <a:rPr lang="fr-CA" baseline="0" dirty="0" smtClean="0"/>
              <a:t> </a:t>
            </a:r>
            <a:r>
              <a:rPr lang="fr-CA" baseline="0" dirty="0" err="1" smtClean="0"/>
              <a:t>make</a:t>
            </a:r>
            <a:r>
              <a:rPr lang="fr-CA" baseline="0" dirty="0" smtClean="0"/>
              <a:t> </a:t>
            </a:r>
            <a:r>
              <a:rPr lang="fr-CA" baseline="0" dirty="0" err="1" smtClean="0"/>
              <a:t>enough</a:t>
            </a:r>
            <a:r>
              <a:rPr lang="fr-CA" baseline="0" dirty="0" smtClean="0"/>
              <a:t> </a:t>
            </a:r>
            <a:r>
              <a:rPr lang="fr-CA" baseline="0" dirty="0" err="1" smtClean="0"/>
              <a:t>stuff</a:t>
            </a:r>
            <a:r>
              <a:rPr lang="fr-CA" baseline="0" dirty="0" smtClean="0"/>
              <a:t>, </a:t>
            </a:r>
            <a:r>
              <a:rPr lang="fr-CA" baseline="0" dirty="0" err="1" smtClean="0"/>
              <a:t>fast</a:t>
            </a:r>
            <a:r>
              <a:rPr lang="fr-CA" baseline="0" dirty="0" smtClean="0"/>
              <a:t> </a:t>
            </a:r>
            <a:r>
              <a:rPr lang="fr-CA" baseline="0" dirty="0" err="1" smtClean="0"/>
              <a:t>enough</a:t>
            </a:r>
            <a:r>
              <a:rPr lang="fr-CA" baseline="0" dirty="0" smtClean="0"/>
              <a:t>, to </a:t>
            </a:r>
            <a:r>
              <a:rPr lang="fr-CA" baseline="0" dirty="0" err="1" smtClean="0"/>
              <a:t>meet</a:t>
            </a:r>
            <a:r>
              <a:rPr lang="fr-CA" baseline="0" dirty="0" smtClean="0"/>
              <a:t> the </a:t>
            </a:r>
            <a:r>
              <a:rPr lang="fr-CA" baseline="0" dirty="0" err="1" smtClean="0"/>
              <a:t>demand</a:t>
            </a:r>
            <a:r>
              <a:rPr lang="fr-CA" baseline="0" dirty="0" smtClean="0"/>
              <a:t>.</a:t>
            </a:r>
          </a:p>
          <a:p>
            <a:r>
              <a:rPr lang="fr-CA" baseline="0" dirty="0" err="1" smtClean="0"/>
              <a:t>Humanism</a:t>
            </a:r>
            <a:r>
              <a:rPr lang="fr-CA" baseline="0" dirty="0" smtClean="0"/>
              <a:t> </a:t>
            </a:r>
            <a:r>
              <a:rPr lang="fr-CA" baseline="0" dirty="0" err="1" smtClean="0"/>
              <a:t>led</a:t>
            </a:r>
            <a:r>
              <a:rPr lang="fr-CA" baseline="0" dirty="0" smtClean="0"/>
              <a:t> to the </a:t>
            </a:r>
            <a:r>
              <a:rPr lang="fr-CA" baseline="0" dirty="0" err="1" smtClean="0"/>
              <a:t>scientific</a:t>
            </a:r>
            <a:r>
              <a:rPr lang="fr-CA" baseline="0" dirty="0" smtClean="0"/>
              <a:t>, social and </a:t>
            </a:r>
            <a:r>
              <a:rPr lang="fr-CA" baseline="0" dirty="0" err="1" smtClean="0"/>
              <a:t>intellectual</a:t>
            </a:r>
            <a:r>
              <a:rPr lang="fr-CA" baseline="0" dirty="0" smtClean="0"/>
              <a:t> </a:t>
            </a:r>
            <a:r>
              <a:rPr lang="fr-CA" baseline="0" dirty="0" err="1" smtClean="0"/>
              <a:t>revolutions</a:t>
            </a:r>
            <a:r>
              <a:rPr lang="fr-CA" baseline="0" dirty="0" smtClean="0"/>
              <a:t>. New </a:t>
            </a:r>
            <a:r>
              <a:rPr lang="fr-CA" baseline="0" dirty="0" err="1" smtClean="0"/>
              <a:t>ideas</a:t>
            </a:r>
            <a:r>
              <a:rPr lang="fr-CA" baseline="0" dirty="0" smtClean="0"/>
              <a:t> </a:t>
            </a:r>
            <a:r>
              <a:rPr lang="fr-CA" baseline="0" dirty="0" err="1" smtClean="0"/>
              <a:t>from</a:t>
            </a:r>
            <a:r>
              <a:rPr lang="fr-CA" baseline="0" dirty="0" smtClean="0"/>
              <a:t> </a:t>
            </a:r>
            <a:r>
              <a:rPr lang="fr-CA" baseline="0" dirty="0" err="1" smtClean="0"/>
              <a:t>scientists</a:t>
            </a:r>
            <a:r>
              <a:rPr lang="fr-CA" baseline="0" dirty="0" smtClean="0"/>
              <a:t> </a:t>
            </a:r>
            <a:r>
              <a:rPr lang="fr-CA" baseline="0" dirty="0" err="1" smtClean="0"/>
              <a:t>like</a:t>
            </a:r>
            <a:r>
              <a:rPr lang="fr-CA" baseline="0" dirty="0" smtClean="0"/>
              <a:t> </a:t>
            </a:r>
            <a:r>
              <a:rPr lang="fr-CA" baseline="0" dirty="0" err="1" smtClean="0"/>
              <a:t>Gallileo</a:t>
            </a:r>
            <a:r>
              <a:rPr lang="fr-CA" baseline="0" dirty="0" smtClean="0"/>
              <a:t>, Bacon and Newton, new power structures (</a:t>
            </a:r>
            <a:r>
              <a:rPr lang="fr-CA" baseline="0" dirty="0" err="1" smtClean="0"/>
              <a:t>kings</a:t>
            </a:r>
            <a:r>
              <a:rPr lang="fr-CA" baseline="0" dirty="0" smtClean="0"/>
              <a:t> </a:t>
            </a:r>
            <a:r>
              <a:rPr lang="fr-CA" baseline="0" dirty="0" err="1" smtClean="0"/>
              <a:t>with</a:t>
            </a:r>
            <a:r>
              <a:rPr lang="fr-CA" baseline="0" dirty="0" smtClean="0"/>
              <a:t> </a:t>
            </a:r>
            <a:r>
              <a:rPr lang="fr-CA" baseline="0" dirty="0" err="1" smtClean="0"/>
              <a:t>limits</a:t>
            </a:r>
            <a:r>
              <a:rPr lang="fr-CA" baseline="0" dirty="0" smtClean="0"/>
              <a:t> to </a:t>
            </a:r>
            <a:r>
              <a:rPr lang="fr-CA" baseline="0" dirty="0" err="1" smtClean="0"/>
              <a:t>their</a:t>
            </a:r>
            <a:r>
              <a:rPr lang="fr-CA" baseline="0" dirty="0" smtClean="0"/>
              <a:t> power), and new philosophies </a:t>
            </a:r>
            <a:r>
              <a:rPr lang="fr-CA" baseline="0" dirty="0" err="1" smtClean="0"/>
              <a:t>from</a:t>
            </a:r>
            <a:r>
              <a:rPr lang="fr-CA" baseline="0" dirty="0" smtClean="0"/>
              <a:t> men </a:t>
            </a:r>
            <a:r>
              <a:rPr lang="fr-CA" baseline="0" dirty="0" err="1" smtClean="0"/>
              <a:t>like</a:t>
            </a:r>
            <a:r>
              <a:rPr lang="fr-CA" baseline="0" dirty="0" smtClean="0"/>
              <a:t> John Locke and Voltaire </a:t>
            </a:r>
            <a:r>
              <a:rPr lang="fr-CA" baseline="0" dirty="0" err="1" smtClean="0"/>
              <a:t>changed</a:t>
            </a:r>
            <a:r>
              <a:rPr lang="fr-CA" baseline="0" dirty="0" smtClean="0"/>
              <a:t> the </a:t>
            </a:r>
            <a:r>
              <a:rPr lang="fr-CA" baseline="0" dirty="0" err="1" smtClean="0"/>
              <a:t>way</a:t>
            </a:r>
            <a:r>
              <a:rPr lang="fr-CA" baseline="0" dirty="0" smtClean="0"/>
              <a:t> </a:t>
            </a:r>
            <a:r>
              <a:rPr lang="fr-CA" baseline="0" dirty="0" err="1" smtClean="0"/>
              <a:t>everyone</a:t>
            </a:r>
            <a:r>
              <a:rPr lang="fr-CA" baseline="0" dirty="0" smtClean="0"/>
              <a:t> </a:t>
            </a:r>
            <a:r>
              <a:rPr lang="fr-CA" baseline="0" dirty="0" err="1" smtClean="0"/>
              <a:t>thought</a:t>
            </a:r>
            <a:r>
              <a:rPr lang="fr-CA" baseline="0" dirty="0" smtClean="0"/>
              <a:t>.</a:t>
            </a:r>
          </a:p>
          <a:p>
            <a:r>
              <a:rPr lang="fr-CA" baseline="0" dirty="0" err="1" smtClean="0"/>
              <a:t>Previously</a:t>
            </a:r>
            <a:r>
              <a:rPr lang="fr-CA" baseline="0" dirty="0" smtClean="0"/>
              <a:t>, people </a:t>
            </a:r>
            <a:r>
              <a:rPr lang="fr-CA" baseline="0" dirty="0" err="1" smtClean="0"/>
              <a:t>believed</a:t>
            </a:r>
            <a:r>
              <a:rPr lang="fr-CA" baseline="0" dirty="0" smtClean="0"/>
              <a:t> </a:t>
            </a:r>
            <a:r>
              <a:rPr lang="fr-CA" baseline="0" dirty="0" err="1" smtClean="0"/>
              <a:t>what</a:t>
            </a:r>
            <a:r>
              <a:rPr lang="fr-CA" baseline="0" dirty="0" smtClean="0"/>
              <a:t> </a:t>
            </a:r>
            <a:r>
              <a:rPr lang="fr-CA" baseline="0" dirty="0" err="1" smtClean="0"/>
              <a:t>they</a:t>
            </a:r>
            <a:r>
              <a:rPr lang="fr-CA" baseline="0" dirty="0" smtClean="0"/>
              <a:t> </a:t>
            </a:r>
            <a:r>
              <a:rPr lang="fr-CA" baseline="0" dirty="0" err="1" smtClean="0"/>
              <a:t>were</a:t>
            </a:r>
            <a:r>
              <a:rPr lang="fr-CA" baseline="0" dirty="0" smtClean="0"/>
              <a:t> </a:t>
            </a:r>
            <a:r>
              <a:rPr lang="fr-CA" baseline="0" dirty="0" err="1" smtClean="0"/>
              <a:t>told</a:t>
            </a:r>
            <a:r>
              <a:rPr lang="fr-CA" baseline="0" dirty="0" smtClean="0"/>
              <a:t> by people in </a:t>
            </a:r>
            <a:r>
              <a:rPr lang="fr-CA" baseline="0" dirty="0" err="1" smtClean="0"/>
              <a:t>authority</a:t>
            </a:r>
            <a:r>
              <a:rPr lang="fr-CA" baseline="0" dirty="0" smtClean="0"/>
              <a:t> over </a:t>
            </a:r>
            <a:r>
              <a:rPr lang="fr-CA" baseline="0" dirty="0" err="1" smtClean="0"/>
              <a:t>them</a:t>
            </a:r>
            <a:r>
              <a:rPr lang="fr-CA" baseline="0" dirty="0" smtClean="0"/>
              <a:t>—</a:t>
            </a:r>
            <a:r>
              <a:rPr lang="fr-CA" baseline="0" dirty="0" err="1" smtClean="0"/>
              <a:t>usually</a:t>
            </a:r>
            <a:r>
              <a:rPr lang="fr-CA" baseline="0" dirty="0" smtClean="0"/>
              <a:t> the Church. </a:t>
            </a:r>
            <a:r>
              <a:rPr lang="fr-CA" baseline="0" dirty="0" err="1" smtClean="0"/>
              <a:t>Now</a:t>
            </a:r>
            <a:r>
              <a:rPr lang="fr-CA" baseline="0" dirty="0" smtClean="0"/>
              <a:t>, people </a:t>
            </a:r>
            <a:r>
              <a:rPr lang="fr-CA" baseline="0" dirty="0" err="1" smtClean="0"/>
              <a:t>were</a:t>
            </a:r>
            <a:r>
              <a:rPr lang="fr-CA" baseline="0" dirty="0" smtClean="0"/>
              <a:t> </a:t>
            </a:r>
            <a:r>
              <a:rPr lang="fr-CA" baseline="0" dirty="0" err="1" smtClean="0"/>
              <a:t>beginning</a:t>
            </a:r>
            <a:r>
              <a:rPr lang="fr-CA" baseline="0" dirty="0" smtClean="0"/>
              <a:t> to </a:t>
            </a:r>
            <a:r>
              <a:rPr lang="fr-CA" baseline="0" dirty="0" err="1" smtClean="0"/>
              <a:t>experiment</a:t>
            </a:r>
            <a:r>
              <a:rPr lang="fr-CA" baseline="0" dirty="0" smtClean="0"/>
              <a:t> and </a:t>
            </a:r>
            <a:r>
              <a:rPr lang="fr-CA" baseline="0" dirty="0" err="1" smtClean="0"/>
              <a:t>think</a:t>
            </a:r>
            <a:r>
              <a:rPr lang="fr-CA" baseline="0" dirty="0" smtClean="0"/>
              <a:t> more </a:t>
            </a:r>
            <a:r>
              <a:rPr lang="fr-CA" baseline="0" dirty="0" err="1" smtClean="0"/>
              <a:t>independently</a:t>
            </a:r>
            <a:r>
              <a:rPr lang="fr-CA" baseline="0" dirty="0" smtClean="0"/>
              <a:t>.</a:t>
            </a:r>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15</a:t>
            </a:fld>
            <a:endParaRPr lang="en-US"/>
          </a:p>
        </p:txBody>
      </p:sp>
    </p:spTree>
    <p:extLst>
      <p:ext uri="{BB962C8B-B14F-4D97-AF65-F5344CB8AC3E}">
        <p14:creationId xmlns:p14="http://schemas.microsoft.com/office/powerpoint/2010/main" val="2793879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16</a:t>
            </a:fld>
            <a:endParaRPr lang="en-US"/>
          </a:p>
        </p:txBody>
      </p:sp>
    </p:spTree>
    <p:extLst>
      <p:ext uri="{BB962C8B-B14F-4D97-AF65-F5344CB8AC3E}">
        <p14:creationId xmlns:p14="http://schemas.microsoft.com/office/powerpoint/2010/main" val="37620954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59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Notes: An excellent example of this phenomenon is the personal computer or cell phone.  Cell phones were initially used by professionals who needed fast communications for business.  The everyday usefulness of cell phones was quickly apparent, increasing demand.  Cell phone towers were built around the globe, and cell phone technology continues to grow more complex.  Have students compare the original “brick” cell phone to the iPhone.</a:t>
            </a:r>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8192F05-3A86-4510-A6CD-887B195E3BA2}" type="slidenum">
              <a:rPr lang="en-US" smtClean="0">
                <a:cs typeface="Arial" charset="0"/>
              </a:rPr>
              <a:pPr fontAlgn="base">
                <a:spcBef>
                  <a:spcPct val="0"/>
                </a:spcBef>
                <a:spcAft>
                  <a:spcPct val="0"/>
                </a:spcAft>
                <a:defRPr/>
              </a:pPr>
              <a:t>23</a:t>
            </a:fld>
            <a:endParaRPr lang="en-US" smtClean="0">
              <a:cs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The </a:t>
            </a:r>
            <a:r>
              <a:rPr lang="fr-CA" dirty="0" err="1" smtClean="0"/>
              <a:t>same</a:t>
            </a:r>
            <a:r>
              <a:rPr lang="fr-CA" dirty="0" smtClean="0"/>
              <a:t> hand </a:t>
            </a:r>
            <a:r>
              <a:rPr lang="fr-CA" dirty="0" err="1" smtClean="0"/>
              <a:t>tools</a:t>
            </a:r>
            <a:r>
              <a:rPr lang="fr-CA" dirty="0" smtClean="0"/>
              <a:t> </a:t>
            </a:r>
            <a:r>
              <a:rPr lang="fr-CA" dirty="0" err="1" smtClean="0"/>
              <a:t>were</a:t>
            </a:r>
            <a:r>
              <a:rPr lang="fr-CA" dirty="0" smtClean="0"/>
              <a:t> </a:t>
            </a:r>
            <a:r>
              <a:rPr lang="fr-CA" dirty="0" err="1" smtClean="0"/>
              <a:t>used</a:t>
            </a:r>
            <a:r>
              <a:rPr lang="fr-CA" dirty="0" smtClean="0"/>
              <a:t> in 1700 as</a:t>
            </a:r>
            <a:r>
              <a:rPr lang="fr-CA" baseline="0" dirty="0" smtClean="0"/>
              <a:t> </a:t>
            </a:r>
            <a:r>
              <a:rPr lang="fr-CA" baseline="0" dirty="0" err="1" smtClean="0"/>
              <a:t>had</a:t>
            </a:r>
            <a:r>
              <a:rPr lang="fr-CA" baseline="0" dirty="0" smtClean="0"/>
              <a:t> been </a:t>
            </a:r>
            <a:r>
              <a:rPr lang="fr-CA" baseline="0" dirty="0" err="1" smtClean="0"/>
              <a:t>used</a:t>
            </a:r>
            <a:r>
              <a:rPr lang="fr-CA" baseline="0" dirty="0" smtClean="0"/>
              <a:t> in 1200—the </a:t>
            </a:r>
            <a:r>
              <a:rPr lang="fr-CA" baseline="0" dirty="0" err="1" smtClean="0"/>
              <a:t>hoe</a:t>
            </a:r>
            <a:r>
              <a:rPr lang="fr-CA" baseline="0" dirty="0" smtClean="0"/>
              <a:t>, the </a:t>
            </a:r>
            <a:r>
              <a:rPr lang="fr-CA" baseline="0" dirty="0" err="1" smtClean="0"/>
              <a:t>sickle</a:t>
            </a:r>
            <a:r>
              <a:rPr lang="fr-CA" baseline="0" dirty="0" smtClean="0"/>
              <a:t>, and the </a:t>
            </a:r>
            <a:r>
              <a:rPr lang="fr-CA" baseline="0" dirty="0" err="1" smtClean="0"/>
              <a:t>wooden</a:t>
            </a:r>
            <a:r>
              <a:rPr lang="fr-CA" baseline="0" dirty="0" smtClean="0"/>
              <a:t> </a:t>
            </a:r>
            <a:r>
              <a:rPr lang="fr-CA" baseline="0" dirty="0" err="1" smtClean="0"/>
              <a:t>plow</a:t>
            </a:r>
            <a:r>
              <a:rPr lang="fr-CA" baseline="0" dirty="0" smtClean="0"/>
              <a:t>.</a:t>
            </a:r>
          </a:p>
          <a:p>
            <a:r>
              <a:rPr lang="fr-CA" baseline="0" dirty="0" smtClean="0"/>
              <a:t>The </a:t>
            </a:r>
            <a:r>
              <a:rPr lang="fr-CA" baseline="0" dirty="0" err="1" smtClean="0"/>
              <a:t>same</a:t>
            </a:r>
            <a:r>
              <a:rPr lang="fr-CA" baseline="0" dirty="0" smtClean="0"/>
              <a:t> </a:t>
            </a:r>
            <a:r>
              <a:rPr lang="fr-CA" baseline="0" dirty="0" err="1" smtClean="0"/>
              <a:t>three-field</a:t>
            </a:r>
            <a:r>
              <a:rPr lang="fr-CA" baseline="0" dirty="0" smtClean="0"/>
              <a:t> system </a:t>
            </a:r>
            <a:r>
              <a:rPr lang="fr-CA" baseline="0" dirty="0" err="1" smtClean="0"/>
              <a:t>was</a:t>
            </a:r>
            <a:r>
              <a:rPr lang="fr-CA" baseline="0" dirty="0" smtClean="0"/>
              <a:t> </a:t>
            </a:r>
            <a:r>
              <a:rPr lang="fr-CA" baseline="0" dirty="0" err="1" smtClean="0"/>
              <a:t>used</a:t>
            </a:r>
            <a:r>
              <a:rPr lang="fr-CA" baseline="0" dirty="0" smtClean="0"/>
              <a:t>: </a:t>
            </a:r>
            <a:r>
              <a:rPr lang="fr-CA" baseline="0" dirty="0" err="1" smtClean="0"/>
              <a:t>farmers</a:t>
            </a:r>
            <a:r>
              <a:rPr lang="fr-CA" baseline="0" dirty="0" smtClean="0"/>
              <a:t> </a:t>
            </a:r>
            <a:r>
              <a:rPr lang="fr-CA" baseline="0" dirty="0" err="1" smtClean="0"/>
              <a:t>left</a:t>
            </a:r>
            <a:r>
              <a:rPr lang="fr-CA" baseline="0" dirty="0" smtClean="0"/>
              <a:t> 1/3 of the land </a:t>
            </a:r>
            <a:r>
              <a:rPr lang="fr-CA" baseline="0" dirty="0" err="1" smtClean="0"/>
              <a:t>unplanted</a:t>
            </a:r>
            <a:r>
              <a:rPr lang="fr-CA" baseline="0" dirty="0" smtClean="0"/>
              <a:t> (</a:t>
            </a:r>
            <a:r>
              <a:rPr lang="fr-CA" baseline="0" dirty="0" err="1" smtClean="0"/>
              <a:t>fallow</a:t>
            </a:r>
            <a:r>
              <a:rPr lang="fr-CA" baseline="0" dirty="0" smtClean="0"/>
              <a:t>) </a:t>
            </a:r>
            <a:r>
              <a:rPr lang="fr-CA" baseline="0" dirty="0" err="1" smtClean="0"/>
              <a:t>every</a:t>
            </a:r>
            <a:r>
              <a:rPr lang="fr-CA" baseline="0" dirty="0" smtClean="0"/>
              <a:t> </a:t>
            </a:r>
            <a:r>
              <a:rPr lang="fr-CA" baseline="0" dirty="0" err="1" smtClean="0"/>
              <a:t>year</a:t>
            </a:r>
            <a:r>
              <a:rPr lang="fr-CA" baseline="0" dirty="0" smtClean="0"/>
              <a:t>, to let the </a:t>
            </a:r>
            <a:r>
              <a:rPr lang="fr-CA" baseline="0" dirty="0" err="1" smtClean="0"/>
              <a:t>soil</a:t>
            </a:r>
            <a:r>
              <a:rPr lang="fr-CA" baseline="0" dirty="0" smtClean="0"/>
              <a:t> </a:t>
            </a:r>
            <a:r>
              <a:rPr lang="fr-CA" baseline="0" dirty="0" err="1" smtClean="0"/>
              <a:t>absorb</a:t>
            </a:r>
            <a:r>
              <a:rPr lang="fr-CA" baseline="0" dirty="0" smtClean="0"/>
              <a:t> more </a:t>
            </a:r>
            <a:r>
              <a:rPr lang="fr-CA" baseline="0" dirty="0" err="1" smtClean="0"/>
              <a:t>nutrients</a:t>
            </a:r>
            <a:r>
              <a:rPr lang="fr-CA" baseline="0" dirty="0" smtClean="0"/>
              <a:t>.</a:t>
            </a:r>
          </a:p>
          <a:p>
            <a:r>
              <a:rPr lang="fr-CA" baseline="0" dirty="0" smtClean="0"/>
              <a:t>There </a:t>
            </a:r>
            <a:r>
              <a:rPr lang="fr-CA" baseline="0" dirty="0" err="1" smtClean="0"/>
              <a:t>were</a:t>
            </a:r>
            <a:r>
              <a:rPr lang="fr-CA" baseline="0" dirty="0" smtClean="0"/>
              <a:t> no </a:t>
            </a:r>
            <a:r>
              <a:rPr lang="fr-CA" baseline="0" dirty="0" err="1" smtClean="0"/>
              <a:t>fences</a:t>
            </a:r>
            <a:r>
              <a:rPr lang="fr-CA" baseline="0" dirty="0" smtClean="0"/>
              <a:t> </a:t>
            </a:r>
            <a:r>
              <a:rPr lang="fr-CA" baseline="0" dirty="0" err="1" smtClean="0"/>
              <a:t>between</a:t>
            </a:r>
            <a:r>
              <a:rPr lang="fr-CA" baseline="0" dirty="0" smtClean="0"/>
              <a:t> the </a:t>
            </a:r>
            <a:r>
              <a:rPr lang="fr-CA" baseline="0" dirty="0" err="1" smtClean="0"/>
              <a:t>fields</a:t>
            </a:r>
            <a:r>
              <a:rPr lang="fr-CA" baseline="0" dirty="0" smtClean="0"/>
              <a:t>, </a:t>
            </a:r>
            <a:r>
              <a:rPr lang="fr-CA" baseline="0" dirty="0" err="1" smtClean="0"/>
              <a:t>mostly</a:t>
            </a:r>
            <a:r>
              <a:rPr lang="fr-CA" baseline="0" dirty="0" smtClean="0"/>
              <a:t> </a:t>
            </a:r>
            <a:r>
              <a:rPr lang="fr-CA" baseline="0" dirty="0" err="1" smtClean="0"/>
              <a:t>because</a:t>
            </a:r>
            <a:r>
              <a:rPr lang="fr-CA" baseline="0" dirty="0" smtClean="0"/>
              <a:t> the land </a:t>
            </a:r>
            <a:r>
              <a:rPr lang="fr-CA" baseline="0" dirty="0" err="1" smtClean="0"/>
              <a:t>was</a:t>
            </a:r>
            <a:r>
              <a:rPr lang="fr-CA" baseline="0" dirty="0" smtClean="0"/>
              <a:t> all </a:t>
            </a:r>
            <a:r>
              <a:rPr lang="fr-CA" baseline="0" dirty="0" err="1" smtClean="0"/>
              <a:t>owned</a:t>
            </a:r>
            <a:r>
              <a:rPr lang="fr-CA" baseline="0" dirty="0" smtClean="0"/>
              <a:t> by the local lord.</a:t>
            </a:r>
          </a:p>
          <a:p>
            <a:r>
              <a:rPr lang="fr-CA" baseline="0" dirty="0" err="1" smtClean="0"/>
              <a:t>Farms</a:t>
            </a:r>
            <a:r>
              <a:rPr lang="fr-CA" baseline="0" dirty="0" smtClean="0"/>
              <a:t> </a:t>
            </a:r>
            <a:r>
              <a:rPr lang="fr-CA" baseline="0" dirty="0" err="1" smtClean="0"/>
              <a:t>were</a:t>
            </a:r>
            <a:r>
              <a:rPr lang="fr-CA" baseline="0" dirty="0" smtClean="0"/>
              <a:t> in </a:t>
            </a:r>
            <a:r>
              <a:rPr lang="fr-CA" baseline="0" dirty="0" err="1" smtClean="0"/>
              <a:t>small</a:t>
            </a:r>
            <a:r>
              <a:rPr lang="fr-CA" baseline="0" dirty="0" smtClean="0"/>
              <a:t> </a:t>
            </a:r>
            <a:r>
              <a:rPr lang="fr-CA" baseline="0" dirty="0" err="1" smtClean="0"/>
              <a:t>strips</a:t>
            </a:r>
            <a:r>
              <a:rPr lang="fr-CA" baseline="0" dirty="0" smtClean="0"/>
              <a:t>, and </a:t>
            </a:r>
            <a:r>
              <a:rPr lang="fr-CA" baseline="0" dirty="0" err="1" smtClean="0"/>
              <a:t>only</a:t>
            </a:r>
            <a:r>
              <a:rPr lang="fr-CA" baseline="0" dirty="0" smtClean="0"/>
              <a:t> </a:t>
            </a:r>
            <a:r>
              <a:rPr lang="fr-CA" baseline="0" dirty="0" err="1" smtClean="0"/>
              <a:t>enough</a:t>
            </a:r>
            <a:r>
              <a:rPr lang="fr-CA" baseline="0" dirty="0" smtClean="0"/>
              <a:t> </a:t>
            </a:r>
            <a:r>
              <a:rPr lang="fr-CA" baseline="0" dirty="0" err="1" smtClean="0"/>
              <a:t>food</a:t>
            </a:r>
            <a:r>
              <a:rPr lang="fr-CA" baseline="0" dirty="0" smtClean="0"/>
              <a:t> </a:t>
            </a:r>
            <a:r>
              <a:rPr lang="fr-CA" baseline="0" dirty="0" err="1" smtClean="0"/>
              <a:t>was</a:t>
            </a:r>
            <a:r>
              <a:rPr lang="fr-CA" baseline="0" dirty="0" smtClean="0"/>
              <a:t> made to </a:t>
            </a:r>
            <a:r>
              <a:rPr lang="fr-CA" baseline="0" dirty="0" err="1" smtClean="0"/>
              <a:t>feed</a:t>
            </a:r>
            <a:r>
              <a:rPr lang="fr-CA" baseline="0" dirty="0" smtClean="0"/>
              <a:t> the population. There </a:t>
            </a:r>
            <a:r>
              <a:rPr lang="fr-CA" baseline="0" dirty="0" err="1" smtClean="0"/>
              <a:t>were</a:t>
            </a:r>
            <a:r>
              <a:rPr lang="fr-CA" baseline="0" dirty="0" smtClean="0"/>
              <a:t> </a:t>
            </a:r>
            <a:r>
              <a:rPr lang="fr-CA" baseline="0" dirty="0" err="1" smtClean="0"/>
              <a:t>very</a:t>
            </a:r>
            <a:r>
              <a:rPr lang="fr-CA" baseline="0" dirty="0" smtClean="0"/>
              <a:t> few </a:t>
            </a:r>
            <a:r>
              <a:rPr lang="fr-CA" baseline="0" dirty="0" err="1" smtClean="0"/>
              <a:t>ways</a:t>
            </a:r>
            <a:r>
              <a:rPr lang="fr-CA" baseline="0" dirty="0" smtClean="0"/>
              <a:t> to store </a:t>
            </a:r>
            <a:r>
              <a:rPr lang="fr-CA" baseline="0" dirty="0" err="1" smtClean="0"/>
              <a:t>food</a:t>
            </a:r>
            <a:r>
              <a:rPr lang="fr-CA" baseline="0" dirty="0" smtClean="0"/>
              <a:t> (transport an issue).</a:t>
            </a:r>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25</a:t>
            </a:fld>
            <a:endParaRPr lang="en-US"/>
          </a:p>
        </p:txBody>
      </p:sp>
    </p:spTree>
    <p:extLst>
      <p:ext uri="{BB962C8B-B14F-4D97-AF65-F5344CB8AC3E}">
        <p14:creationId xmlns:p14="http://schemas.microsoft.com/office/powerpoint/2010/main" val="29834310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More machines on </a:t>
            </a:r>
            <a:r>
              <a:rPr lang="fr-CA" dirty="0" err="1" smtClean="0"/>
              <a:t>farms</a:t>
            </a:r>
            <a:r>
              <a:rPr lang="fr-CA" dirty="0" smtClean="0"/>
              <a:t> </a:t>
            </a:r>
            <a:r>
              <a:rPr lang="fr-CA" dirty="0" err="1" smtClean="0"/>
              <a:t>meant</a:t>
            </a:r>
            <a:r>
              <a:rPr lang="fr-CA" dirty="0" smtClean="0"/>
              <a:t> </a:t>
            </a:r>
            <a:r>
              <a:rPr lang="fr-CA" dirty="0" err="1" smtClean="0"/>
              <a:t>that</a:t>
            </a:r>
            <a:r>
              <a:rPr lang="fr-CA" dirty="0" smtClean="0"/>
              <a:t> </a:t>
            </a:r>
            <a:r>
              <a:rPr lang="fr-CA" dirty="0" err="1" smtClean="0"/>
              <a:t>fewer</a:t>
            </a:r>
            <a:r>
              <a:rPr lang="fr-CA" dirty="0" smtClean="0"/>
              <a:t> </a:t>
            </a:r>
            <a:r>
              <a:rPr lang="fr-CA" dirty="0" err="1" smtClean="0"/>
              <a:t>workers</a:t>
            </a:r>
            <a:r>
              <a:rPr lang="fr-CA" dirty="0" smtClean="0"/>
              <a:t> </a:t>
            </a:r>
            <a:r>
              <a:rPr lang="fr-CA" dirty="0" err="1" smtClean="0"/>
              <a:t>were</a:t>
            </a:r>
            <a:r>
              <a:rPr lang="fr-CA" dirty="0" smtClean="0"/>
              <a:t> </a:t>
            </a:r>
            <a:r>
              <a:rPr lang="fr-CA" dirty="0" err="1" smtClean="0"/>
              <a:t>needed</a:t>
            </a:r>
            <a:r>
              <a:rPr lang="fr-CA" dirty="0" smtClean="0"/>
              <a:t>, </a:t>
            </a:r>
            <a:r>
              <a:rPr lang="fr-CA" dirty="0" err="1" smtClean="0"/>
              <a:t>so</a:t>
            </a:r>
            <a:r>
              <a:rPr lang="fr-CA" dirty="0" smtClean="0"/>
              <a:t> people </a:t>
            </a:r>
            <a:r>
              <a:rPr lang="fr-CA" dirty="0" err="1" smtClean="0"/>
              <a:t>moved</a:t>
            </a:r>
            <a:r>
              <a:rPr lang="fr-CA" dirty="0" smtClean="0"/>
              <a:t> </a:t>
            </a:r>
            <a:r>
              <a:rPr lang="fr-CA" dirty="0" err="1" smtClean="0"/>
              <a:t>from</a:t>
            </a:r>
            <a:r>
              <a:rPr lang="fr-CA" dirty="0" smtClean="0"/>
              <a:t> the </a:t>
            </a:r>
            <a:r>
              <a:rPr lang="fr-CA" dirty="0" err="1" smtClean="0"/>
              <a:t>countryside</a:t>
            </a:r>
            <a:r>
              <a:rPr lang="fr-CA" dirty="0" smtClean="0"/>
              <a:t> (rural areas) to the </a:t>
            </a:r>
            <a:r>
              <a:rPr lang="fr-CA" dirty="0" err="1" smtClean="0"/>
              <a:t>cities</a:t>
            </a:r>
            <a:r>
              <a:rPr lang="fr-CA" dirty="0" smtClean="0"/>
              <a:t> (</a:t>
            </a:r>
            <a:r>
              <a:rPr lang="fr-CA" dirty="0" err="1" smtClean="0"/>
              <a:t>urban</a:t>
            </a:r>
            <a:r>
              <a:rPr lang="fr-CA" dirty="0" smtClean="0"/>
              <a:t> areas) to look for </a:t>
            </a:r>
            <a:r>
              <a:rPr lang="fr-CA" dirty="0" err="1" smtClean="0"/>
              <a:t>work</a:t>
            </a:r>
            <a:r>
              <a:rPr lang="fr-CA" dirty="0" smtClean="0"/>
              <a:t>.</a:t>
            </a:r>
          </a:p>
          <a:p>
            <a:r>
              <a:rPr lang="fr-CA" dirty="0" smtClean="0"/>
              <a:t>This </a:t>
            </a:r>
            <a:r>
              <a:rPr lang="fr-CA" dirty="0" err="1" smtClean="0"/>
              <a:t>was</a:t>
            </a:r>
            <a:r>
              <a:rPr lang="fr-CA" dirty="0" smtClean="0"/>
              <a:t> </a:t>
            </a:r>
            <a:r>
              <a:rPr lang="fr-CA" dirty="0" err="1" smtClean="0"/>
              <a:t>called</a:t>
            </a:r>
            <a:r>
              <a:rPr lang="fr-CA" dirty="0" smtClean="0"/>
              <a:t> the rural-to-</a:t>
            </a:r>
            <a:r>
              <a:rPr lang="fr-CA" dirty="0" err="1" smtClean="0"/>
              <a:t>urban</a:t>
            </a:r>
            <a:r>
              <a:rPr lang="fr-CA" baseline="0" dirty="0" smtClean="0"/>
              <a:t> migration.</a:t>
            </a:r>
          </a:p>
          <a:p>
            <a:endParaRPr lang="fr-CA" baseline="0" dirty="0" smtClean="0"/>
          </a:p>
          <a:p>
            <a:r>
              <a:rPr lang="fr-CA" baseline="0" dirty="0" smtClean="0"/>
              <a:t>More people in the </a:t>
            </a:r>
            <a:r>
              <a:rPr lang="fr-CA" baseline="0" dirty="0" err="1" smtClean="0"/>
              <a:t>cities</a:t>
            </a:r>
            <a:r>
              <a:rPr lang="fr-CA" baseline="0" dirty="0" smtClean="0"/>
              <a:t> </a:t>
            </a:r>
            <a:r>
              <a:rPr lang="fr-CA" baseline="0" dirty="0" err="1" smtClean="0"/>
              <a:t>could</a:t>
            </a:r>
            <a:r>
              <a:rPr lang="fr-CA" baseline="0" dirty="0" smtClean="0"/>
              <a:t> not </a:t>
            </a:r>
            <a:r>
              <a:rPr lang="fr-CA" baseline="0" dirty="0" err="1" smtClean="0"/>
              <a:t>grow</a:t>
            </a:r>
            <a:r>
              <a:rPr lang="fr-CA" baseline="0" dirty="0" smtClean="0"/>
              <a:t> </a:t>
            </a:r>
            <a:r>
              <a:rPr lang="fr-CA" baseline="0" dirty="0" err="1" smtClean="0"/>
              <a:t>their</a:t>
            </a:r>
            <a:r>
              <a:rPr lang="fr-CA" baseline="0" dirty="0" smtClean="0"/>
              <a:t> </a:t>
            </a:r>
            <a:r>
              <a:rPr lang="fr-CA" baseline="0" dirty="0" err="1" smtClean="0"/>
              <a:t>own</a:t>
            </a:r>
            <a:r>
              <a:rPr lang="fr-CA" baseline="0" dirty="0" smtClean="0"/>
              <a:t> </a:t>
            </a:r>
            <a:r>
              <a:rPr lang="fr-CA" baseline="0" dirty="0" err="1" smtClean="0"/>
              <a:t>food</a:t>
            </a:r>
            <a:r>
              <a:rPr lang="fr-CA" baseline="0" dirty="0" smtClean="0"/>
              <a:t>—no </a:t>
            </a:r>
            <a:r>
              <a:rPr lang="fr-CA" baseline="0" dirty="0" err="1" smtClean="0"/>
              <a:t>space</a:t>
            </a:r>
            <a:r>
              <a:rPr lang="fr-CA" baseline="0" dirty="0" smtClean="0"/>
              <a:t>—</a:t>
            </a:r>
            <a:r>
              <a:rPr lang="fr-CA" baseline="0" dirty="0" err="1" smtClean="0"/>
              <a:t>so</a:t>
            </a:r>
            <a:r>
              <a:rPr lang="fr-CA" baseline="0" dirty="0" smtClean="0"/>
              <a:t> the </a:t>
            </a:r>
            <a:r>
              <a:rPr lang="fr-CA" baseline="0" dirty="0" err="1" smtClean="0"/>
              <a:t>farmers</a:t>
            </a:r>
            <a:r>
              <a:rPr lang="fr-CA" baseline="0" dirty="0" smtClean="0"/>
              <a:t> </a:t>
            </a:r>
            <a:r>
              <a:rPr lang="fr-CA" baseline="0" dirty="0" err="1" smtClean="0"/>
              <a:t>had</a:t>
            </a:r>
            <a:r>
              <a:rPr lang="fr-CA" baseline="0" dirty="0" smtClean="0"/>
              <a:t> to </a:t>
            </a:r>
            <a:r>
              <a:rPr lang="fr-CA" baseline="0" dirty="0" err="1" smtClean="0"/>
              <a:t>pick</a:t>
            </a:r>
            <a:r>
              <a:rPr lang="fr-CA" baseline="0" dirty="0" smtClean="0"/>
              <a:t> up the </a:t>
            </a:r>
            <a:r>
              <a:rPr lang="fr-CA" baseline="0" dirty="0" err="1" smtClean="0"/>
              <a:t>slack</a:t>
            </a:r>
            <a:r>
              <a:rPr lang="fr-CA" baseline="0" dirty="0" smtClean="0"/>
              <a:t> and </a:t>
            </a:r>
            <a:r>
              <a:rPr lang="fr-CA" baseline="0" dirty="0" err="1" smtClean="0"/>
              <a:t>grow</a:t>
            </a:r>
            <a:r>
              <a:rPr lang="fr-CA" baseline="0" dirty="0" smtClean="0"/>
              <a:t> </a:t>
            </a:r>
            <a:r>
              <a:rPr lang="fr-CA" baseline="0" dirty="0" err="1" smtClean="0"/>
              <a:t>even</a:t>
            </a:r>
            <a:r>
              <a:rPr lang="fr-CA" baseline="0" dirty="0" smtClean="0"/>
              <a:t> more </a:t>
            </a:r>
            <a:r>
              <a:rPr lang="fr-CA" baseline="0" dirty="0" err="1" smtClean="0"/>
              <a:t>food</a:t>
            </a:r>
            <a:r>
              <a:rPr lang="fr-CA" baseline="0" dirty="0" smtClean="0"/>
              <a:t>. </a:t>
            </a:r>
            <a:r>
              <a:rPr lang="fr-CA" baseline="0" dirty="0" err="1" smtClean="0"/>
              <a:t>They</a:t>
            </a:r>
            <a:r>
              <a:rPr lang="fr-CA" baseline="0" dirty="0" smtClean="0"/>
              <a:t> </a:t>
            </a:r>
            <a:r>
              <a:rPr lang="fr-CA" baseline="0" dirty="0" err="1" smtClean="0"/>
              <a:t>also</a:t>
            </a:r>
            <a:r>
              <a:rPr lang="fr-CA" baseline="0" dirty="0" smtClean="0"/>
              <a:t> </a:t>
            </a:r>
            <a:r>
              <a:rPr lang="fr-CA" baseline="0" dirty="0" err="1" smtClean="0"/>
              <a:t>had</a:t>
            </a:r>
            <a:r>
              <a:rPr lang="fr-CA" baseline="0" dirty="0" smtClean="0"/>
              <a:t> to </a:t>
            </a:r>
            <a:r>
              <a:rPr lang="fr-CA" baseline="0" dirty="0" err="1" smtClean="0"/>
              <a:t>grow</a:t>
            </a:r>
            <a:r>
              <a:rPr lang="fr-CA" baseline="0" dirty="0" smtClean="0"/>
              <a:t> </a:t>
            </a:r>
            <a:r>
              <a:rPr lang="fr-CA" baseline="0" dirty="0" err="1" smtClean="0"/>
              <a:t>raw</a:t>
            </a:r>
            <a:r>
              <a:rPr lang="fr-CA" baseline="0" dirty="0" smtClean="0"/>
              <a:t> </a:t>
            </a:r>
            <a:r>
              <a:rPr lang="fr-CA" baseline="0" dirty="0" err="1" smtClean="0"/>
              <a:t>materials</a:t>
            </a:r>
            <a:r>
              <a:rPr lang="fr-CA" baseline="0" dirty="0" smtClean="0"/>
              <a:t> (</a:t>
            </a:r>
            <a:r>
              <a:rPr lang="fr-CA" baseline="0" dirty="0" err="1" smtClean="0"/>
              <a:t>like</a:t>
            </a:r>
            <a:r>
              <a:rPr lang="fr-CA" baseline="0" dirty="0" smtClean="0"/>
              <a:t> </a:t>
            </a:r>
            <a:r>
              <a:rPr lang="fr-CA" baseline="0" dirty="0" err="1" smtClean="0"/>
              <a:t>cotton</a:t>
            </a:r>
            <a:r>
              <a:rPr lang="fr-CA" baseline="0" dirty="0" smtClean="0"/>
              <a:t>, or </a:t>
            </a:r>
            <a:r>
              <a:rPr lang="fr-CA" baseline="0" dirty="0" err="1" smtClean="0"/>
              <a:t>wool</a:t>
            </a:r>
            <a:r>
              <a:rPr lang="fr-CA" baseline="0" dirty="0" smtClean="0"/>
              <a:t>) to </a:t>
            </a:r>
            <a:r>
              <a:rPr lang="fr-CA" baseline="0" dirty="0" err="1" smtClean="0"/>
              <a:t>be</a:t>
            </a:r>
            <a:r>
              <a:rPr lang="fr-CA" baseline="0" dirty="0" smtClean="0"/>
              <a:t> </a:t>
            </a:r>
            <a:r>
              <a:rPr lang="fr-CA" baseline="0" dirty="0" err="1" smtClean="0"/>
              <a:t>used</a:t>
            </a:r>
            <a:r>
              <a:rPr lang="fr-CA" baseline="0" dirty="0" smtClean="0"/>
              <a:t> in the </a:t>
            </a:r>
            <a:r>
              <a:rPr lang="fr-CA" baseline="0" dirty="0" err="1" smtClean="0"/>
              <a:t>factories</a:t>
            </a:r>
            <a:r>
              <a:rPr lang="fr-CA" baseline="0" dirty="0" smtClean="0"/>
              <a:t>.</a:t>
            </a:r>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26</a:t>
            </a:fld>
            <a:endParaRPr lang="en-US"/>
          </a:p>
        </p:txBody>
      </p:sp>
    </p:spTree>
    <p:extLst>
      <p:ext uri="{BB962C8B-B14F-4D97-AF65-F5344CB8AC3E}">
        <p14:creationId xmlns:p14="http://schemas.microsoft.com/office/powerpoint/2010/main" val="38567647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err="1" smtClean="0"/>
              <a:t>Some</a:t>
            </a:r>
            <a:r>
              <a:rPr lang="fr-CA" dirty="0" smtClean="0"/>
              <a:t> </a:t>
            </a:r>
            <a:r>
              <a:rPr lang="fr-CA" dirty="0" err="1" smtClean="0"/>
              <a:t>developments</a:t>
            </a:r>
            <a:r>
              <a:rPr lang="fr-CA" dirty="0" smtClean="0"/>
              <a:t>!</a:t>
            </a:r>
          </a:p>
          <a:p>
            <a:r>
              <a:rPr lang="fr-CA" dirty="0" err="1" smtClean="0"/>
              <a:t>Tull’s</a:t>
            </a:r>
            <a:r>
              <a:rPr lang="fr-CA" dirty="0" smtClean="0"/>
              <a:t> </a:t>
            </a:r>
            <a:r>
              <a:rPr lang="fr-CA" dirty="0" err="1" smtClean="0"/>
              <a:t>seed</a:t>
            </a:r>
            <a:r>
              <a:rPr lang="fr-CA" dirty="0" smtClean="0"/>
              <a:t> drill </a:t>
            </a:r>
            <a:r>
              <a:rPr lang="fr-CA" dirty="0" err="1" smtClean="0"/>
              <a:t>loosened</a:t>
            </a:r>
            <a:r>
              <a:rPr lang="fr-CA" baseline="0" dirty="0" smtClean="0"/>
              <a:t> the </a:t>
            </a:r>
            <a:r>
              <a:rPr lang="fr-CA" baseline="0" dirty="0" err="1" smtClean="0"/>
              <a:t>soil</a:t>
            </a:r>
            <a:r>
              <a:rPr lang="fr-CA" baseline="0" dirty="0" smtClean="0"/>
              <a:t> and </a:t>
            </a:r>
            <a:r>
              <a:rPr lang="fr-CA" baseline="0" dirty="0" err="1" smtClean="0"/>
              <a:t>took</a:t>
            </a:r>
            <a:r>
              <a:rPr lang="fr-CA" baseline="0" dirty="0" smtClean="0"/>
              <a:t> out </a:t>
            </a:r>
            <a:r>
              <a:rPr lang="fr-CA" baseline="0" dirty="0" err="1" smtClean="0"/>
              <a:t>weeds</a:t>
            </a:r>
            <a:r>
              <a:rPr lang="fr-CA" baseline="0" dirty="0" smtClean="0"/>
              <a:t> and </a:t>
            </a:r>
            <a:r>
              <a:rPr lang="fr-CA" baseline="0" dirty="0" err="1" smtClean="0"/>
              <a:t>small</a:t>
            </a:r>
            <a:r>
              <a:rPr lang="fr-CA" baseline="0" dirty="0" smtClean="0"/>
              <a:t> stones; </a:t>
            </a:r>
            <a:r>
              <a:rPr lang="fr-CA" baseline="0" dirty="0" err="1" smtClean="0"/>
              <a:t>seeds</a:t>
            </a:r>
            <a:r>
              <a:rPr lang="fr-CA" baseline="0" dirty="0" smtClean="0"/>
              <a:t> </a:t>
            </a:r>
            <a:r>
              <a:rPr lang="fr-CA" baseline="0" dirty="0" err="1" smtClean="0"/>
              <a:t>were</a:t>
            </a:r>
            <a:r>
              <a:rPr lang="fr-CA" baseline="0" dirty="0" smtClean="0"/>
              <a:t> </a:t>
            </a:r>
            <a:r>
              <a:rPr lang="fr-CA" baseline="0" dirty="0" err="1" smtClean="0"/>
              <a:t>planted</a:t>
            </a:r>
            <a:r>
              <a:rPr lang="fr-CA" baseline="0" dirty="0" smtClean="0"/>
              <a:t> in </a:t>
            </a:r>
            <a:r>
              <a:rPr lang="fr-CA" baseline="0" dirty="0" err="1" smtClean="0"/>
              <a:t>rows</a:t>
            </a:r>
            <a:r>
              <a:rPr lang="fr-CA" baseline="0" dirty="0" smtClean="0"/>
              <a:t> </a:t>
            </a:r>
            <a:r>
              <a:rPr lang="fr-CA" baseline="0" dirty="0" err="1" smtClean="0"/>
              <a:t>instead</a:t>
            </a:r>
            <a:r>
              <a:rPr lang="fr-CA" baseline="0" dirty="0" smtClean="0"/>
              <a:t> of </a:t>
            </a:r>
            <a:r>
              <a:rPr lang="fr-CA" baseline="0" dirty="0" err="1" smtClean="0"/>
              <a:t>scattering</a:t>
            </a:r>
            <a:r>
              <a:rPr lang="fr-CA" baseline="0" dirty="0" smtClean="0"/>
              <a:t> </a:t>
            </a:r>
            <a:r>
              <a:rPr lang="fr-CA" baseline="0" dirty="0" err="1" smtClean="0"/>
              <a:t>them</a:t>
            </a:r>
            <a:r>
              <a:rPr lang="fr-CA" baseline="0" dirty="0" smtClean="0"/>
              <a:t>.</a:t>
            </a:r>
          </a:p>
          <a:p>
            <a:r>
              <a:rPr lang="fr-CA" baseline="0" dirty="0" smtClean="0"/>
              <a:t>Townshend </a:t>
            </a:r>
            <a:r>
              <a:rPr lang="fr-CA" baseline="0" dirty="0" err="1" smtClean="0"/>
              <a:t>developed</a:t>
            </a:r>
            <a:r>
              <a:rPr lang="fr-CA" baseline="0" dirty="0" smtClean="0"/>
              <a:t> the </a:t>
            </a:r>
            <a:r>
              <a:rPr lang="fr-CA" baseline="0" dirty="0" err="1" smtClean="0"/>
              <a:t>idea</a:t>
            </a:r>
            <a:r>
              <a:rPr lang="fr-CA" baseline="0" dirty="0" smtClean="0"/>
              <a:t> of NOT </a:t>
            </a:r>
            <a:r>
              <a:rPr lang="fr-CA" baseline="0" dirty="0" err="1" smtClean="0"/>
              <a:t>letting</a:t>
            </a:r>
            <a:r>
              <a:rPr lang="fr-CA" baseline="0" dirty="0" smtClean="0"/>
              <a:t> the </a:t>
            </a:r>
            <a:r>
              <a:rPr lang="fr-CA" baseline="0" dirty="0" err="1" smtClean="0"/>
              <a:t>fields</a:t>
            </a:r>
            <a:r>
              <a:rPr lang="fr-CA" baseline="0" dirty="0" smtClean="0"/>
              <a:t> lie </a:t>
            </a:r>
            <a:r>
              <a:rPr lang="fr-CA" baseline="0" dirty="0" err="1" smtClean="0"/>
              <a:t>fallow</a:t>
            </a:r>
            <a:r>
              <a:rPr lang="fr-CA" baseline="0" dirty="0" smtClean="0"/>
              <a:t>. It </a:t>
            </a:r>
            <a:r>
              <a:rPr lang="fr-CA" baseline="0" dirty="0" err="1" smtClean="0"/>
              <a:t>was</a:t>
            </a:r>
            <a:r>
              <a:rPr lang="fr-CA" baseline="0" dirty="0" smtClean="0"/>
              <a:t> possible to </a:t>
            </a:r>
            <a:r>
              <a:rPr lang="fr-CA" baseline="0" dirty="0" err="1" smtClean="0"/>
              <a:t>just</a:t>
            </a:r>
            <a:r>
              <a:rPr lang="fr-CA" baseline="0" dirty="0" smtClean="0"/>
              <a:t> change </a:t>
            </a:r>
            <a:r>
              <a:rPr lang="fr-CA" baseline="0" dirty="0" err="1" smtClean="0"/>
              <a:t>what</a:t>
            </a:r>
            <a:r>
              <a:rPr lang="fr-CA" baseline="0" dirty="0" smtClean="0"/>
              <a:t> </a:t>
            </a:r>
            <a:r>
              <a:rPr lang="fr-CA" baseline="0" dirty="0" err="1" smtClean="0"/>
              <a:t>you</a:t>
            </a:r>
            <a:r>
              <a:rPr lang="fr-CA" baseline="0" dirty="0" smtClean="0"/>
              <a:t> </a:t>
            </a:r>
            <a:r>
              <a:rPr lang="fr-CA" baseline="0" dirty="0" err="1" smtClean="0"/>
              <a:t>grew</a:t>
            </a:r>
            <a:r>
              <a:rPr lang="fr-CA" baseline="0" dirty="0" smtClean="0"/>
              <a:t> in </a:t>
            </a:r>
            <a:r>
              <a:rPr lang="fr-CA" baseline="0" dirty="0" err="1" smtClean="0"/>
              <a:t>each</a:t>
            </a:r>
            <a:r>
              <a:rPr lang="fr-CA" baseline="0" dirty="0" smtClean="0"/>
              <a:t> place. (</a:t>
            </a:r>
            <a:r>
              <a:rPr lang="fr-CA" baseline="0" dirty="0" err="1" smtClean="0"/>
              <a:t>explain</a:t>
            </a:r>
            <a:r>
              <a:rPr lang="fr-CA" baseline="0" dirty="0" smtClean="0"/>
              <a:t>)</a:t>
            </a:r>
          </a:p>
          <a:p>
            <a:r>
              <a:rPr lang="fr-CA" baseline="0" dirty="0" err="1" smtClean="0"/>
              <a:t>Bakewell</a:t>
            </a:r>
            <a:r>
              <a:rPr lang="fr-CA" baseline="0" dirty="0" smtClean="0"/>
              <a:t> </a:t>
            </a:r>
            <a:r>
              <a:rPr lang="fr-CA" baseline="0" dirty="0" err="1" smtClean="0"/>
              <a:t>helped</a:t>
            </a:r>
            <a:r>
              <a:rPr lang="fr-CA" baseline="0" dirty="0" smtClean="0"/>
              <a:t> </a:t>
            </a:r>
            <a:r>
              <a:rPr lang="fr-CA" baseline="0" dirty="0" err="1" smtClean="0"/>
              <a:t>develop</a:t>
            </a:r>
            <a:r>
              <a:rPr lang="fr-CA" baseline="0" dirty="0" smtClean="0"/>
              <a:t> new </a:t>
            </a:r>
            <a:r>
              <a:rPr lang="fr-CA" baseline="0" dirty="0" err="1" smtClean="0"/>
              <a:t>animals</a:t>
            </a:r>
            <a:r>
              <a:rPr lang="fr-CA" baseline="0" dirty="0" smtClean="0"/>
              <a:t> by </a:t>
            </a:r>
            <a:r>
              <a:rPr lang="fr-CA" baseline="0" dirty="0" err="1" smtClean="0"/>
              <a:t>selective</a:t>
            </a:r>
            <a:r>
              <a:rPr lang="fr-CA" baseline="0" dirty="0" smtClean="0"/>
              <a:t> </a:t>
            </a:r>
            <a:r>
              <a:rPr lang="fr-CA" baseline="0" dirty="0" err="1" smtClean="0"/>
              <a:t>breeding</a:t>
            </a:r>
            <a:r>
              <a:rPr lang="fr-CA" baseline="0" dirty="0" smtClean="0"/>
              <a:t>:</a:t>
            </a:r>
          </a:p>
          <a:p>
            <a:r>
              <a:rPr lang="fr-CA" baseline="0" dirty="0" smtClean="0"/>
              <a:t>	</a:t>
            </a:r>
            <a:r>
              <a:rPr lang="fr-CA" baseline="0" dirty="0" err="1" smtClean="0"/>
              <a:t>breed</a:t>
            </a:r>
            <a:r>
              <a:rPr lang="fr-CA" baseline="0" dirty="0" smtClean="0"/>
              <a:t> </a:t>
            </a:r>
            <a:r>
              <a:rPr lang="fr-CA" baseline="0" dirty="0" err="1" smtClean="0"/>
              <a:t>together</a:t>
            </a:r>
            <a:r>
              <a:rPr lang="fr-CA" baseline="0" dirty="0" smtClean="0"/>
              <a:t> </a:t>
            </a:r>
            <a:r>
              <a:rPr lang="fr-CA" baseline="0" dirty="0" err="1" smtClean="0"/>
              <a:t>two</a:t>
            </a:r>
            <a:r>
              <a:rPr lang="fr-CA" baseline="0" dirty="0" smtClean="0"/>
              <a:t> </a:t>
            </a:r>
            <a:r>
              <a:rPr lang="fr-CA" baseline="0" dirty="0" err="1" smtClean="0"/>
              <a:t>sheep</a:t>
            </a:r>
            <a:r>
              <a:rPr lang="fr-CA" baseline="0" dirty="0" smtClean="0"/>
              <a:t> </a:t>
            </a:r>
            <a:r>
              <a:rPr lang="fr-CA" baseline="0" dirty="0" err="1" smtClean="0"/>
              <a:t>that</a:t>
            </a:r>
            <a:r>
              <a:rPr lang="fr-CA" baseline="0" dirty="0" smtClean="0"/>
              <a:t> gave good </a:t>
            </a:r>
            <a:r>
              <a:rPr lang="fr-CA" baseline="0" dirty="0" err="1" smtClean="0"/>
              <a:t>wool</a:t>
            </a:r>
            <a:r>
              <a:rPr lang="fr-CA" baseline="0" dirty="0" smtClean="0"/>
              <a:t>, and </a:t>
            </a:r>
            <a:r>
              <a:rPr lang="fr-CA" baseline="0" dirty="0" err="1" smtClean="0"/>
              <a:t>see</a:t>
            </a:r>
            <a:r>
              <a:rPr lang="fr-CA" baseline="0" dirty="0" smtClean="0"/>
              <a:t> if </a:t>
            </a:r>
            <a:r>
              <a:rPr lang="fr-CA" baseline="0" dirty="0" err="1" smtClean="0"/>
              <a:t>you</a:t>
            </a:r>
            <a:r>
              <a:rPr lang="fr-CA" baseline="0" dirty="0" smtClean="0"/>
              <a:t> </a:t>
            </a:r>
            <a:r>
              <a:rPr lang="fr-CA" baseline="0" dirty="0" err="1" smtClean="0"/>
              <a:t>got</a:t>
            </a:r>
            <a:r>
              <a:rPr lang="fr-CA" baseline="0" dirty="0" smtClean="0"/>
              <a:t> </a:t>
            </a:r>
            <a:r>
              <a:rPr lang="fr-CA" baseline="0" dirty="0" err="1" smtClean="0"/>
              <a:t>better</a:t>
            </a:r>
            <a:r>
              <a:rPr lang="fr-CA" baseline="0" dirty="0" smtClean="0"/>
              <a:t> </a:t>
            </a:r>
            <a:r>
              <a:rPr lang="fr-CA" baseline="0" dirty="0" err="1" smtClean="0"/>
              <a:t>wool</a:t>
            </a:r>
            <a:r>
              <a:rPr lang="fr-CA" baseline="0" dirty="0" smtClean="0"/>
              <a:t> in </a:t>
            </a:r>
            <a:r>
              <a:rPr lang="fr-CA" baseline="0" dirty="0" err="1" smtClean="0"/>
              <a:t>their</a:t>
            </a:r>
            <a:r>
              <a:rPr lang="fr-CA" baseline="0" dirty="0" smtClean="0"/>
              <a:t> babies.</a:t>
            </a:r>
          </a:p>
          <a:p>
            <a:r>
              <a:rPr lang="fr-CA" baseline="0" dirty="0" smtClean="0"/>
              <a:t>	</a:t>
            </a:r>
            <a:r>
              <a:rPr lang="fr-CA" baseline="0" dirty="0" err="1" smtClean="0"/>
              <a:t>Breed</a:t>
            </a:r>
            <a:r>
              <a:rPr lang="fr-CA" baseline="0" dirty="0" smtClean="0"/>
              <a:t> a good </a:t>
            </a:r>
            <a:r>
              <a:rPr lang="fr-CA" baseline="0" dirty="0" err="1" smtClean="0"/>
              <a:t>beef</a:t>
            </a:r>
            <a:r>
              <a:rPr lang="fr-CA" baseline="0" dirty="0" smtClean="0"/>
              <a:t> </a:t>
            </a:r>
            <a:r>
              <a:rPr lang="fr-CA" baseline="0" dirty="0" err="1" smtClean="0"/>
              <a:t>cow</a:t>
            </a:r>
            <a:r>
              <a:rPr lang="fr-CA" baseline="0" dirty="0" smtClean="0"/>
              <a:t> to a good </a:t>
            </a:r>
            <a:r>
              <a:rPr lang="fr-CA" baseline="0" dirty="0" err="1" smtClean="0"/>
              <a:t>beef</a:t>
            </a:r>
            <a:r>
              <a:rPr lang="fr-CA" baseline="0" dirty="0" smtClean="0"/>
              <a:t> bull and </a:t>
            </a:r>
            <a:r>
              <a:rPr lang="fr-CA" baseline="0" dirty="0" err="1" smtClean="0"/>
              <a:t>get</a:t>
            </a:r>
            <a:r>
              <a:rPr lang="fr-CA" baseline="0" dirty="0" smtClean="0"/>
              <a:t> </a:t>
            </a:r>
            <a:r>
              <a:rPr lang="fr-CA" baseline="0" dirty="0" err="1" smtClean="0"/>
              <a:t>better</a:t>
            </a:r>
            <a:r>
              <a:rPr lang="fr-CA" baseline="0" dirty="0" smtClean="0"/>
              <a:t> </a:t>
            </a:r>
            <a:r>
              <a:rPr lang="fr-CA" baseline="0" dirty="0" err="1" smtClean="0"/>
              <a:t>beef</a:t>
            </a:r>
            <a:r>
              <a:rPr lang="fr-CA" baseline="0" dirty="0" smtClean="0"/>
              <a:t> in </a:t>
            </a:r>
            <a:r>
              <a:rPr lang="fr-CA" baseline="0" dirty="0" err="1" smtClean="0"/>
              <a:t>later</a:t>
            </a:r>
            <a:r>
              <a:rPr lang="fr-CA" baseline="0" dirty="0" smtClean="0"/>
              <a:t> </a:t>
            </a:r>
            <a:r>
              <a:rPr lang="fr-CA" baseline="0" dirty="0" err="1" smtClean="0"/>
              <a:t>generations</a:t>
            </a:r>
            <a:r>
              <a:rPr lang="fr-CA" baseline="0" dirty="0" smtClean="0"/>
              <a:t>. </a:t>
            </a:r>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27</a:t>
            </a:fld>
            <a:endParaRPr lang="en-US"/>
          </a:p>
        </p:txBody>
      </p:sp>
    </p:spTree>
    <p:extLst>
      <p:ext uri="{BB962C8B-B14F-4D97-AF65-F5344CB8AC3E}">
        <p14:creationId xmlns:p14="http://schemas.microsoft.com/office/powerpoint/2010/main" val="7864230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80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CA" dirty="0" smtClean="0"/>
              <a:t>Agricultural</a:t>
            </a:r>
            <a:r>
              <a:rPr lang="fr-CA" baseline="0" dirty="0" smtClean="0"/>
              <a:t> </a:t>
            </a:r>
            <a:r>
              <a:rPr lang="fr-CA" baseline="0" dirty="0" err="1" smtClean="0"/>
              <a:t>schools</a:t>
            </a:r>
            <a:r>
              <a:rPr lang="fr-CA" baseline="0" dirty="0" smtClean="0"/>
              <a:t>, </a:t>
            </a:r>
            <a:r>
              <a:rPr lang="fr-CA" baseline="0" dirty="0" err="1" smtClean="0"/>
              <a:t>societies</a:t>
            </a:r>
            <a:r>
              <a:rPr lang="fr-CA" baseline="0" dirty="0" smtClean="0"/>
              <a:t>, and </a:t>
            </a:r>
            <a:r>
              <a:rPr lang="fr-CA" baseline="0" dirty="0" err="1" smtClean="0"/>
              <a:t>experimental</a:t>
            </a:r>
            <a:r>
              <a:rPr lang="fr-CA" baseline="0" dirty="0" smtClean="0"/>
              <a:t> stations </a:t>
            </a:r>
            <a:r>
              <a:rPr lang="fr-CA" baseline="0" dirty="0" err="1" smtClean="0"/>
              <a:t>were</a:t>
            </a:r>
            <a:r>
              <a:rPr lang="fr-CA" baseline="0" dirty="0" smtClean="0"/>
              <a:t> set up by the </a:t>
            </a:r>
            <a:r>
              <a:rPr lang="fr-CA" baseline="0" dirty="0" err="1" smtClean="0"/>
              <a:t>government</a:t>
            </a:r>
            <a:r>
              <a:rPr lang="fr-CA" baseline="0" dirty="0" smtClean="0"/>
              <a:t> and by groups of businessmen.</a:t>
            </a:r>
          </a:p>
          <a:p>
            <a:pPr eaLnBrk="1" hangingPunct="1">
              <a:spcBef>
                <a:spcPct val="0"/>
              </a:spcBef>
            </a:pPr>
            <a:r>
              <a:rPr lang="fr-CA" baseline="0" dirty="0" err="1" smtClean="0"/>
              <a:t>Some</a:t>
            </a:r>
            <a:r>
              <a:rPr lang="fr-CA" baseline="0" dirty="0" smtClean="0"/>
              <a:t> of the </a:t>
            </a:r>
            <a:r>
              <a:rPr lang="fr-CA" baseline="0" dirty="0" err="1" smtClean="0"/>
              <a:t>progress</a:t>
            </a:r>
            <a:r>
              <a:rPr lang="fr-CA" baseline="0" dirty="0" smtClean="0"/>
              <a:t> in agriculture </a:t>
            </a:r>
            <a:r>
              <a:rPr lang="fr-CA" baseline="0" dirty="0" err="1" smtClean="0"/>
              <a:t>was</a:t>
            </a:r>
            <a:r>
              <a:rPr lang="fr-CA" baseline="0" dirty="0" smtClean="0"/>
              <a:t> </a:t>
            </a:r>
            <a:r>
              <a:rPr lang="fr-CA" baseline="0" dirty="0" err="1" smtClean="0"/>
              <a:t>around</a:t>
            </a:r>
            <a:r>
              <a:rPr lang="fr-CA" baseline="0" dirty="0" smtClean="0"/>
              <a:t> pesticides (</a:t>
            </a:r>
            <a:r>
              <a:rPr lang="fr-CA" baseline="0" dirty="0" err="1" smtClean="0"/>
              <a:t>chemicals</a:t>
            </a:r>
            <a:r>
              <a:rPr lang="fr-CA" baseline="0" dirty="0" smtClean="0"/>
              <a:t> </a:t>
            </a:r>
            <a:r>
              <a:rPr lang="fr-CA" baseline="0" dirty="0" err="1" smtClean="0"/>
              <a:t>which</a:t>
            </a:r>
            <a:r>
              <a:rPr lang="fr-CA" baseline="0" dirty="0" smtClean="0"/>
              <a:t> </a:t>
            </a:r>
            <a:r>
              <a:rPr lang="fr-CA" baseline="0" dirty="0" err="1" smtClean="0"/>
              <a:t>killed</a:t>
            </a:r>
            <a:r>
              <a:rPr lang="fr-CA" baseline="0" dirty="0" smtClean="0"/>
              <a:t> </a:t>
            </a:r>
            <a:r>
              <a:rPr lang="fr-CA" baseline="0" dirty="0" err="1" smtClean="0"/>
              <a:t>weeds</a:t>
            </a:r>
            <a:r>
              <a:rPr lang="fr-CA" baseline="0" dirty="0" smtClean="0"/>
              <a:t> </a:t>
            </a:r>
            <a:r>
              <a:rPr lang="fr-CA" baseline="0" dirty="0" err="1" smtClean="0"/>
              <a:t>while</a:t>
            </a:r>
            <a:r>
              <a:rPr lang="fr-CA" baseline="0" dirty="0" smtClean="0"/>
              <a:t> </a:t>
            </a:r>
            <a:r>
              <a:rPr lang="fr-CA" baseline="0" dirty="0" err="1" smtClean="0"/>
              <a:t>leaving</a:t>
            </a:r>
            <a:r>
              <a:rPr lang="fr-CA" baseline="0" dirty="0" smtClean="0"/>
              <a:t> the </a:t>
            </a:r>
            <a:r>
              <a:rPr lang="fr-CA" baseline="0" dirty="0" err="1" smtClean="0"/>
              <a:t>food</a:t>
            </a:r>
            <a:r>
              <a:rPr lang="fr-CA" baseline="0" dirty="0" smtClean="0"/>
              <a:t> </a:t>
            </a:r>
            <a:r>
              <a:rPr lang="fr-CA" baseline="0" dirty="0" err="1" smtClean="0"/>
              <a:t>crops</a:t>
            </a:r>
            <a:r>
              <a:rPr lang="fr-CA" baseline="0" dirty="0" smtClean="0"/>
              <a:t> </a:t>
            </a:r>
            <a:r>
              <a:rPr lang="fr-CA" baseline="0" dirty="0" err="1" smtClean="0"/>
              <a:t>alone</a:t>
            </a:r>
            <a:r>
              <a:rPr lang="fr-CA" baseline="0" dirty="0" smtClean="0"/>
              <a:t>), </a:t>
            </a:r>
            <a:r>
              <a:rPr lang="fr-CA" baseline="0" dirty="0" err="1" smtClean="0"/>
              <a:t>developing</a:t>
            </a:r>
            <a:r>
              <a:rPr lang="fr-CA" baseline="0" dirty="0" smtClean="0"/>
              <a:t> new </a:t>
            </a:r>
            <a:r>
              <a:rPr lang="fr-CA" baseline="0" dirty="0" err="1" smtClean="0"/>
              <a:t>breeds</a:t>
            </a:r>
            <a:r>
              <a:rPr lang="fr-CA" baseline="0" dirty="0" smtClean="0"/>
              <a:t> of </a:t>
            </a:r>
            <a:r>
              <a:rPr lang="fr-CA" baseline="0" dirty="0" err="1" smtClean="0"/>
              <a:t>animals</a:t>
            </a:r>
            <a:r>
              <a:rPr lang="fr-CA" baseline="0" dirty="0" smtClean="0"/>
              <a:t> </a:t>
            </a:r>
            <a:r>
              <a:rPr lang="fr-CA" baseline="0" dirty="0" err="1" smtClean="0"/>
              <a:t>which</a:t>
            </a:r>
            <a:r>
              <a:rPr lang="fr-CA" baseline="0" dirty="0" smtClean="0"/>
              <a:t> gave more </a:t>
            </a:r>
            <a:r>
              <a:rPr lang="fr-CA" baseline="0" dirty="0" err="1" smtClean="0"/>
              <a:t>meat</a:t>
            </a:r>
            <a:r>
              <a:rPr lang="fr-CA" baseline="0" dirty="0" smtClean="0"/>
              <a:t>, or more </a:t>
            </a:r>
            <a:r>
              <a:rPr lang="fr-CA" baseline="0" dirty="0" err="1" smtClean="0"/>
              <a:t>milk</a:t>
            </a:r>
            <a:r>
              <a:rPr lang="fr-CA" baseline="0" dirty="0" smtClean="0"/>
              <a:t>, or more </a:t>
            </a:r>
            <a:r>
              <a:rPr lang="fr-CA" baseline="0" dirty="0" err="1" smtClean="0"/>
              <a:t>wool</a:t>
            </a:r>
            <a:r>
              <a:rPr lang="fr-CA" baseline="0" dirty="0" smtClean="0"/>
              <a:t>, new </a:t>
            </a:r>
            <a:r>
              <a:rPr lang="fr-CA" baseline="0" dirty="0" err="1" smtClean="0"/>
              <a:t>kinds</a:t>
            </a:r>
            <a:r>
              <a:rPr lang="fr-CA" baseline="0" dirty="0" smtClean="0"/>
              <a:t> of techniques for </a:t>
            </a:r>
            <a:r>
              <a:rPr lang="fr-CA" baseline="0" dirty="0" err="1" smtClean="0"/>
              <a:t>preserving</a:t>
            </a:r>
            <a:r>
              <a:rPr lang="fr-CA" baseline="0" dirty="0" smtClean="0"/>
              <a:t> </a:t>
            </a:r>
            <a:r>
              <a:rPr lang="fr-CA" baseline="0" dirty="0" err="1" smtClean="0"/>
              <a:t>food</a:t>
            </a:r>
            <a:r>
              <a:rPr lang="fr-CA" baseline="0" dirty="0" smtClean="0"/>
              <a:t>, new techniques for </a:t>
            </a:r>
            <a:r>
              <a:rPr lang="fr-CA" baseline="0" dirty="0" err="1" smtClean="0"/>
              <a:t>farming</a:t>
            </a:r>
            <a:r>
              <a:rPr lang="fr-CA" baseline="0" dirty="0" smtClean="0"/>
              <a:t> (</a:t>
            </a:r>
            <a:r>
              <a:rPr lang="fr-CA" baseline="0" dirty="0" err="1" smtClean="0"/>
              <a:t>like</a:t>
            </a:r>
            <a:r>
              <a:rPr lang="fr-CA" baseline="0" dirty="0" smtClean="0"/>
              <a:t> enclosure) and </a:t>
            </a:r>
            <a:r>
              <a:rPr lang="fr-CA" baseline="0" dirty="0" err="1" smtClean="0"/>
              <a:t>methods</a:t>
            </a:r>
            <a:r>
              <a:rPr lang="fr-CA" baseline="0" dirty="0" smtClean="0"/>
              <a:t> for </a:t>
            </a:r>
            <a:r>
              <a:rPr lang="fr-CA" baseline="0" dirty="0" err="1" smtClean="0"/>
              <a:t>bringing</a:t>
            </a:r>
            <a:r>
              <a:rPr lang="fr-CA" baseline="0" dirty="0" smtClean="0"/>
              <a:t> water to the </a:t>
            </a:r>
            <a:r>
              <a:rPr lang="fr-CA" baseline="0" dirty="0" err="1" smtClean="0"/>
              <a:t>fields</a:t>
            </a:r>
            <a:r>
              <a:rPr lang="fr-CA" baseline="0" dirty="0" smtClean="0"/>
              <a:t> (irrigation). </a:t>
            </a:r>
            <a:r>
              <a:rPr lang="fr-CA" baseline="0" dirty="0" err="1" smtClean="0"/>
              <a:t>Finally</a:t>
            </a:r>
            <a:r>
              <a:rPr lang="fr-CA" baseline="0" dirty="0" smtClean="0"/>
              <a:t>, </a:t>
            </a:r>
            <a:r>
              <a:rPr lang="fr-CA" baseline="0" dirty="0" err="1" smtClean="0"/>
              <a:t>frozen</a:t>
            </a:r>
            <a:r>
              <a:rPr lang="fr-CA" baseline="0" dirty="0" smtClean="0"/>
              <a:t> </a:t>
            </a:r>
            <a:r>
              <a:rPr lang="fr-CA" baseline="0" dirty="0" err="1" smtClean="0"/>
              <a:t>foods</a:t>
            </a:r>
            <a:r>
              <a:rPr lang="fr-CA" baseline="0" dirty="0" smtClean="0"/>
              <a:t> </a:t>
            </a:r>
            <a:r>
              <a:rPr lang="fr-CA" baseline="0" dirty="0" err="1" smtClean="0"/>
              <a:t>were</a:t>
            </a:r>
            <a:r>
              <a:rPr lang="fr-CA" baseline="0" dirty="0" smtClean="0"/>
              <a:t> </a:t>
            </a:r>
            <a:r>
              <a:rPr lang="fr-CA" baseline="0" dirty="0" err="1" smtClean="0"/>
              <a:t>developed</a:t>
            </a:r>
            <a:r>
              <a:rPr lang="fr-CA" baseline="0" dirty="0" smtClean="0"/>
              <a:t>—and </a:t>
            </a:r>
            <a:r>
              <a:rPr lang="fr-CA" baseline="0" dirty="0" err="1" smtClean="0"/>
              <a:t>so</a:t>
            </a:r>
            <a:r>
              <a:rPr lang="fr-CA" baseline="0" dirty="0" smtClean="0"/>
              <a:t> people </a:t>
            </a:r>
            <a:r>
              <a:rPr lang="fr-CA" baseline="0" dirty="0" err="1" smtClean="0"/>
              <a:t>needed</a:t>
            </a:r>
            <a:r>
              <a:rPr lang="fr-CA" baseline="0" dirty="0" smtClean="0"/>
              <a:t> </a:t>
            </a:r>
            <a:r>
              <a:rPr lang="fr-CA" baseline="0" dirty="0" err="1" smtClean="0"/>
              <a:t>ways</a:t>
            </a:r>
            <a:r>
              <a:rPr lang="fr-CA" baseline="0" dirty="0" smtClean="0"/>
              <a:t> to </a:t>
            </a:r>
            <a:r>
              <a:rPr lang="fr-CA" baseline="0" dirty="0" err="1" smtClean="0"/>
              <a:t>keep</a:t>
            </a:r>
            <a:r>
              <a:rPr lang="fr-CA" baseline="0" dirty="0" smtClean="0"/>
              <a:t> </a:t>
            </a:r>
            <a:r>
              <a:rPr lang="fr-CA" baseline="0" dirty="0" err="1" smtClean="0"/>
              <a:t>them</a:t>
            </a:r>
            <a:r>
              <a:rPr lang="fr-CA" baseline="0" dirty="0" smtClean="0"/>
              <a:t> </a:t>
            </a:r>
            <a:r>
              <a:rPr lang="fr-CA" baseline="0" dirty="0" err="1" smtClean="0"/>
              <a:t>frozen</a:t>
            </a:r>
            <a:r>
              <a:rPr lang="fr-CA" baseline="0" dirty="0" smtClean="0"/>
              <a:t> </a:t>
            </a:r>
            <a:r>
              <a:rPr lang="fr-CA" baseline="0" dirty="0" err="1" smtClean="0"/>
              <a:t>until</a:t>
            </a:r>
            <a:r>
              <a:rPr lang="fr-CA" baseline="0" dirty="0" smtClean="0"/>
              <a:t> </a:t>
            </a:r>
            <a:r>
              <a:rPr lang="fr-CA" baseline="0" dirty="0" err="1" smtClean="0"/>
              <a:t>they</a:t>
            </a:r>
            <a:r>
              <a:rPr lang="fr-CA" baseline="0" dirty="0" smtClean="0"/>
              <a:t> </a:t>
            </a:r>
            <a:r>
              <a:rPr lang="fr-CA" baseline="0" dirty="0" err="1" smtClean="0"/>
              <a:t>were</a:t>
            </a:r>
            <a:r>
              <a:rPr lang="fr-CA" baseline="0" dirty="0" smtClean="0"/>
              <a:t> </a:t>
            </a:r>
            <a:r>
              <a:rPr lang="fr-CA" baseline="0" dirty="0" err="1" smtClean="0"/>
              <a:t>cooked</a:t>
            </a:r>
            <a:r>
              <a:rPr lang="fr-CA" baseline="0" dirty="0" smtClean="0"/>
              <a:t>.</a:t>
            </a:r>
            <a:endParaRPr lang="en-US" dirty="0" smtClean="0"/>
          </a:p>
          <a:p>
            <a:pPr eaLnBrk="1" hangingPunct="1">
              <a:spcBef>
                <a:spcPct val="0"/>
              </a:spcBef>
            </a:pPr>
            <a:r>
              <a:rPr lang="en-US" dirty="0" smtClean="0"/>
              <a:t>A good topic of discussion might focus on the modern taste for organic foods which do not emphasize technology.  Question: What methods and technologies of the Agricultural Revolution do organic farmers utilize?  How might our lives be different if we lived 200 years ago, when food was costlier and could not be easily preserved?  Another point of discussion could focus on the differences in agricultural production between the industrialized and non-industrialized world.</a:t>
            </a:r>
          </a:p>
        </p:txBody>
      </p:sp>
      <p:sp>
        <p:nvSpPr>
          <p:cNvPr id="686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2471708-5FD4-42CA-8888-62CDA1179542}" type="slidenum">
              <a:rPr lang="en-US" smtClean="0">
                <a:cs typeface="Arial" charset="0"/>
              </a:rPr>
              <a:pPr fontAlgn="base">
                <a:spcBef>
                  <a:spcPct val="0"/>
                </a:spcBef>
                <a:spcAft>
                  <a:spcPct val="0"/>
                </a:spcAft>
                <a:defRPr/>
              </a:pPr>
              <a:t>28</a:t>
            </a:fld>
            <a:endParaRPr lang="en-US" smtClean="0">
              <a:cs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err="1" smtClean="0"/>
              <a:t>Among</a:t>
            </a:r>
            <a:r>
              <a:rPr lang="fr-CA" dirty="0" smtClean="0"/>
              <a:t> the</a:t>
            </a:r>
            <a:r>
              <a:rPr lang="fr-CA" baseline="0" dirty="0" smtClean="0"/>
              <a:t> </a:t>
            </a:r>
            <a:r>
              <a:rPr lang="fr-CA" baseline="0" dirty="0" err="1" smtClean="0"/>
              <a:t>problems</a:t>
            </a:r>
            <a:r>
              <a:rPr lang="fr-CA" baseline="0" dirty="0" smtClean="0"/>
              <a:t> </a:t>
            </a:r>
            <a:r>
              <a:rPr lang="fr-CA" baseline="0" dirty="0" err="1" smtClean="0"/>
              <a:t>were</a:t>
            </a:r>
            <a:r>
              <a:rPr lang="fr-CA" baseline="0" dirty="0" smtClean="0"/>
              <a:t>:</a:t>
            </a:r>
          </a:p>
          <a:p>
            <a:r>
              <a:rPr lang="fr-CA" baseline="0" dirty="0" smtClean="0"/>
              <a:t>	There </a:t>
            </a:r>
            <a:r>
              <a:rPr lang="fr-CA" baseline="0" dirty="0" err="1" smtClean="0"/>
              <a:t>weren’t</a:t>
            </a:r>
            <a:r>
              <a:rPr lang="fr-CA" baseline="0" dirty="0" smtClean="0"/>
              <a:t> </a:t>
            </a:r>
            <a:r>
              <a:rPr lang="fr-CA" baseline="0" dirty="0" err="1" smtClean="0"/>
              <a:t>enough</a:t>
            </a:r>
            <a:r>
              <a:rPr lang="fr-CA" baseline="0" dirty="0" smtClean="0"/>
              <a:t> </a:t>
            </a:r>
            <a:r>
              <a:rPr lang="fr-CA" baseline="0" dirty="0" err="1" smtClean="0"/>
              <a:t>rivers</a:t>
            </a:r>
            <a:r>
              <a:rPr lang="fr-CA" baseline="0" dirty="0" smtClean="0"/>
              <a:t> to </a:t>
            </a:r>
            <a:r>
              <a:rPr lang="fr-CA" baseline="0" dirty="0" err="1" smtClean="0"/>
              <a:t>give</a:t>
            </a:r>
            <a:r>
              <a:rPr lang="fr-CA" baseline="0" dirty="0" smtClean="0"/>
              <a:t> the power </a:t>
            </a:r>
            <a:r>
              <a:rPr lang="fr-CA" baseline="0" dirty="0" err="1" smtClean="0"/>
              <a:t>required</a:t>
            </a:r>
            <a:r>
              <a:rPr lang="fr-CA" baseline="0" dirty="0" smtClean="0"/>
              <a:t> for the </a:t>
            </a:r>
            <a:r>
              <a:rPr lang="fr-CA" baseline="0" dirty="0" err="1" smtClean="0"/>
              <a:t>demand</a:t>
            </a:r>
            <a:endParaRPr lang="fr-CA" baseline="0" dirty="0" smtClean="0"/>
          </a:p>
          <a:p>
            <a:r>
              <a:rPr lang="fr-CA" baseline="0" dirty="0" smtClean="0"/>
              <a:t>	The </a:t>
            </a:r>
            <a:r>
              <a:rPr lang="fr-CA" baseline="0" dirty="0" err="1" smtClean="0"/>
              <a:t>rivers</a:t>
            </a:r>
            <a:r>
              <a:rPr lang="fr-CA" baseline="0" dirty="0" smtClean="0"/>
              <a:t> and </a:t>
            </a:r>
            <a:r>
              <a:rPr lang="fr-CA" baseline="0" dirty="0" err="1" smtClean="0"/>
              <a:t>streams</a:t>
            </a:r>
            <a:r>
              <a:rPr lang="fr-CA" baseline="0" dirty="0" smtClean="0"/>
              <a:t> </a:t>
            </a:r>
            <a:r>
              <a:rPr lang="fr-CA" baseline="0" dirty="0" err="1" smtClean="0"/>
              <a:t>that</a:t>
            </a:r>
            <a:r>
              <a:rPr lang="fr-CA" baseline="0" dirty="0" smtClean="0"/>
              <a:t> </a:t>
            </a:r>
            <a:r>
              <a:rPr lang="fr-CA" baseline="0" dirty="0" err="1" smtClean="0"/>
              <a:t>could</a:t>
            </a:r>
            <a:r>
              <a:rPr lang="fr-CA" baseline="0" dirty="0" smtClean="0"/>
              <a:t> </a:t>
            </a:r>
            <a:r>
              <a:rPr lang="fr-CA" baseline="0" dirty="0" err="1" smtClean="0"/>
              <a:t>be</a:t>
            </a:r>
            <a:r>
              <a:rPr lang="fr-CA" baseline="0" dirty="0" smtClean="0"/>
              <a:t> </a:t>
            </a:r>
            <a:r>
              <a:rPr lang="fr-CA" baseline="0" dirty="0" err="1" smtClean="0"/>
              <a:t>used</a:t>
            </a:r>
            <a:r>
              <a:rPr lang="fr-CA" baseline="0" dirty="0" smtClean="0"/>
              <a:t> </a:t>
            </a:r>
            <a:r>
              <a:rPr lang="fr-CA" baseline="0" dirty="0" err="1" smtClean="0"/>
              <a:t>might</a:t>
            </a:r>
            <a:r>
              <a:rPr lang="fr-CA" baseline="0" dirty="0" smtClean="0"/>
              <a:t> </a:t>
            </a:r>
            <a:r>
              <a:rPr lang="fr-CA" baseline="0" dirty="0" err="1" smtClean="0"/>
              <a:t>be</a:t>
            </a:r>
            <a:r>
              <a:rPr lang="fr-CA" baseline="0" dirty="0" smtClean="0"/>
              <a:t> </a:t>
            </a:r>
            <a:r>
              <a:rPr lang="fr-CA" baseline="0" dirty="0" err="1" smtClean="0"/>
              <a:t>too</a:t>
            </a:r>
            <a:r>
              <a:rPr lang="fr-CA" baseline="0" dirty="0" smtClean="0"/>
              <a:t> far </a:t>
            </a:r>
            <a:r>
              <a:rPr lang="fr-CA" baseline="0" dirty="0" err="1" smtClean="0"/>
              <a:t>away</a:t>
            </a:r>
            <a:r>
              <a:rPr lang="fr-CA" baseline="0" dirty="0" smtClean="0"/>
              <a:t> </a:t>
            </a:r>
            <a:r>
              <a:rPr lang="fr-CA" baseline="0" dirty="0" err="1" smtClean="0"/>
              <a:t>from</a:t>
            </a:r>
            <a:r>
              <a:rPr lang="fr-CA" baseline="0" dirty="0" smtClean="0"/>
              <a:t> the </a:t>
            </a:r>
            <a:r>
              <a:rPr lang="fr-CA" baseline="0" dirty="0" err="1" smtClean="0"/>
              <a:t>raw</a:t>
            </a:r>
            <a:r>
              <a:rPr lang="fr-CA" baseline="0" dirty="0" smtClean="0"/>
              <a:t> </a:t>
            </a:r>
            <a:r>
              <a:rPr lang="fr-CA" baseline="0" dirty="0" err="1" smtClean="0"/>
              <a:t>materials</a:t>
            </a:r>
            <a:r>
              <a:rPr lang="fr-CA" baseline="0" dirty="0" smtClean="0"/>
              <a:t>, the </a:t>
            </a:r>
            <a:r>
              <a:rPr lang="fr-CA" baseline="0" dirty="0" err="1" smtClean="0"/>
              <a:t>workers</a:t>
            </a:r>
            <a:r>
              <a:rPr lang="fr-CA" baseline="0" dirty="0" smtClean="0"/>
              <a:t>, or the </a:t>
            </a:r>
            <a:r>
              <a:rPr lang="fr-CA" baseline="0" dirty="0" err="1" smtClean="0"/>
              <a:t>markets</a:t>
            </a:r>
            <a:endParaRPr lang="fr-CA" baseline="0" dirty="0" smtClean="0"/>
          </a:p>
          <a:p>
            <a:r>
              <a:rPr lang="fr-CA" baseline="0" dirty="0" smtClean="0"/>
              <a:t>	The </a:t>
            </a:r>
            <a:r>
              <a:rPr lang="fr-CA" baseline="0" dirty="0" err="1" smtClean="0"/>
              <a:t>rivers</a:t>
            </a:r>
            <a:r>
              <a:rPr lang="fr-CA" baseline="0" dirty="0" smtClean="0"/>
              <a:t> </a:t>
            </a:r>
            <a:r>
              <a:rPr lang="fr-CA" baseline="0" dirty="0" err="1" smtClean="0"/>
              <a:t>can</a:t>
            </a:r>
            <a:r>
              <a:rPr lang="fr-CA" baseline="0" dirty="0" smtClean="0"/>
              <a:t> flood (</a:t>
            </a:r>
            <a:r>
              <a:rPr lang="fr-CA" baseline="0" dirty="0" err="1" smtClean="0"/>
              <a:t>which</a:t>
            </a:r>
            <a:r>
              <a:rPr lang="fr-CA" baseline="0" dirty="0" smtClean="0"/>
              <a:t> </a:t>
            </a:r>
            <a:r>
              <a:rPr lang="fr-CA" baseline="0" dirty="0" err="1" smtClean="0"/>
              <a:t>would</a:t>
            </a:r>
            <a:r>
              <a:rPr lang="fr-CA" baseline="0" dirty="0" smtClean="0"/>
              <a:t> </a:t>
            </a:r>
            <a:r>
              <a:rPr lang="fr-CA" baseline="0" dirty="0" err="1" smtClean="0"/>
              <a:t>make</a:t>
            </a:r>
            <a:r>
              <a:rPr lang="fr-CA" baseline="0" dirty="0" smtClean="0"/>
              <a:t> </a:t>
            </a:r>
            <a:r>
              <a:rPr lang="fr-CA" baseline="0" dirty="0" err="1" smtClean="0"/>
              <a:t>them</a:t>
            </a:r>
            <a:r>
              <a:rPr lang="fr-CA" baseline="0" dirty="0" smtClean="0"/>
              <a:t> flow </a:t>
            </a:r>
            <a:r>
              <a:rPr lang="fr-CA" baseline="0" dirty="0" err="1" smtClean="0"/>
              <a:t>too</a:t>
            </a:r>
            <a:r>
              <a:rPr lang="fr-CA" baseline="0" dirty="0" smtClean="0"/>
              <a:t> </a:t>
            </a:r>
            <a:r>
              <a:rPr lang="fr-CA" baseline="0" dirty="0" err="1" smtClean="0"/>
              <a:t>fast</a:t>
            </a:r>
            <a:r>
              <a:rPr lang="fr-CA" baseline="0" dirty="0" smtClean="0"/>
              <a:t>) or dry up (</a:t>
            </a:r>
            <a:r>
              <a:rPr lang="fr-CA" baseline="0" dirty="0" err="1" smtClean="0"/>
              <a:t>which</a:t>
            </a:r>
            <a:r>
              <a:rPr lang="fr-CA" baseline="0" dirty="0" smtClean="0"/>
              <a:t> </a:t>
            </a:r>
            <a:r>
              <a:rPr lang="fr-CA" baseline="0" dirty="0" err="1" smtClean="0"/>
              <a:t>would</a:t>
            </a:r>
            <a:r>
              <a:rPr lang="fr-CA" baseline="0" dirty="0" smtClean="0"/>
              <a:t> </a:t>
            </a:r>
            <a:r>
              <a:rPr lang="fr-CA" baseline="0" dirty="0" err="1" smtClean="0"/>
              <a:t>make</a:t>
            </a:r>
            <a:r>
              <a:rPr lang="fr-CA" baseline="0" dirty="0" smtClean="0"/>
              <a:t> </a:t>
            </a:r>
            <a:r>
              <a:rPr lang="fr-CA" baseline="0" dirty="0" err="1" smtClean="0"/>
              <a:t>them</a:t>
            </a:r>
            <a:r>
              <a:rPr lang="fr-CA" baseline="0" dirty="0" smtClean="0"/>
              <a:t> flow </a:t>
            </a:r>
            <a:r>
              <a:rPr lang="fr-CA" baseline="0" dirty="0" err="1" smtClean="0"/>
              <a:t>too</a:t>
            </a:r>
            <a:r>
              <a:rPr lang="fr-CA" baseline="0" dirty="0" smtClean="0"/>
              <a:t> </a:t>
            </a:r>
            <a:r>
              <a:rPr lang="fr-CA" baseline="0" dirty="0" err="1" smtClean="0"/>
              <a:t>slowly</a:t>
            </a:r>
            <a:r>
              <a:rPr lang="fr-CA" baseline="0" dirty="0" smtClean="0"/>
              <a:t>)</a:t>
            </a:r>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33</a:t>
            </a:fld>
            <a:endParaRPr lang="en-US"/>
          </a:p>
        </p:txBody>
      </p:sp>
    </p:spTree>
    <p:extLst>
      <p:ext uri="{BB962C8B-B14F-4D97-AF65-F5344CB8AC3E}">
        <p14:creationId xmlns:p14="http://schemas.microsoft.com/office/powerpoint/2010/main" val="1512165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An </a:t>
            </a:r>
            <a:r>
              <a:rPr lang="fr-CA" dirty="0" err="1" smtClean="0"/>
              <a:t>ancient</a:t>
            </a:r>
            <a:r>
              <a:rPr lang="fr-CA" dirty="0" smtClean="0"/>
              <a:t> </a:t>
            </a:r>
            <a:r>
              <a:rPr lang="fr-CA" dirty="0" err="1" smtClean="0"/>
              <a:t>Greek</a:t>
            </a:r>
            <a:r>
              <a:rPr lang="fr-CA" dirty="0" smtClean="0"/>
              <a:t> or Roman </a:t>
            </a:r>
            <a:r>
              <a:rPr lang="fr-CA" dirty="0" err="1" smtClean="0"/>
              <a:t>would</a:t>
            </a:r>
            <a:r>
              <a:rPr lang="fr-CA" dirty="0" smtClean="0"/>
              <a:t> have been </a:t>
            </a:r>
            <a:r>
              <a:rPr lang="fr-CA" dirty="0" err="1" smtClean="0"/>
              <a:t>just</a:t>
            </a:r>
            <a:r>
              <a:rPr lang="fr-CA" dirty="0" smtClean="0"/>
              <a:t> as </a:t>
            </a:r>
            <a:r>
              <a:rPr lang="fr-CA" dirty="0" err="1" smtClean="0"/>
              <a:t>comfortable</a:t>
            </a:r>
            <a:r>
              <a:rPr lang="fr-CA" dirty="0" smtClean="0"/>
              <a:t> in Europe in 1700 </a:t>
            </a:r>
            <a:r>
              <a:rPr lang="fr-CA" dirty="0" err="1" smtClean="0"/>
              <a:t>because</a:t>
            </a:r>
            <a:r>
              <a:rPr lang="fr-CA" dirty="0" smtClean="0"/>
              <a:t> </a:t>
            </a:r>
            <a:r>
              <a:rPr lang="fr-CA" dirty="0" err="1" smtClean="0"/>
              <a:t>daily</a:t>
            </a:r>
            <a:r>
              <a:rPr lang="fr-CA" dirty="0" smtClean="0"/>
              <a:t> life </a:t>
            </a:r>
            <a:r>
              <a:rPr lang="fr-CA" dirty="0" err="1" smtClean="0"/>
              <a:t>was</a:t>
            </a:r>
            <a:r>
              <a:rPr lang="fr-CA" dirty="0" smtClean="0"/>
              <a:t> not </a:t>
            </a:r>
            <a:r>
              <a:rPr lang="fr-CA" dirty="0" err="1" smtClean="0"/>
              <a:t>much</a:t>
            </a:r>
            <a:r>
              <a:rPr lang="fr-CA" dirty="0" smtClean="0"/>
              <a:t> </a:t>
            </a:r>
            <a:r>
              <a:rPr lang="fr-CA" dirty="0" err="1" smtClean="0"/>
              <a:t>different</a:t>
            </a:r>
            <a:r>
              <a:rPr lang="fr-CA" dirty="0" smtClean="0"/>
              <a:t>.</a:t>
            </a:r>
            <a:r>
              <a:rPr lang="fr-CA" baseline="0" dirty="0" smtClean="0"/>
              <a:t> Agriculture and </a:t>
            </a:r>
            <a:r>
              <a:rPr lang="fr-CA" baseline="0" dirty="0" err="1" smtClean="0"/>
              <a:t>technology</a:t>
            </a:r>
            <a:r>
              <a:rPr lang="fr-CA" baseline="0" dirty="0" smtClean="0"/>
              <a:t> </a:t>
            </a:r>
            <a:r>
              <a:rPr lang="fr-CA" baseline="0" dirty="0" err="1" smtClean="0"/>
              <a:t>were</a:t>
            </a:r>
            <a:r>
              <a:rPr lang="fr-CA" baseline="0" dirty="0" smtClean="0"/>
              <a:t> not </a:t>
            </a:r>
            <a:r>
              <a:rPr lang="fr-CA" baseline="0" dirty="0" err="1" smtClean="0"/>
              <a:t>much</a:t>
            </a:r>
            <a:r>
              <a:rPr lang="fr-CA" baseline="0" dirty="0" smtClean="0"/>
              <a:t> </a:t>
            </a:r>
            <a:r>
              <a:rPr lang="fr-CA" baseline="0" dirty="0" err="1" smtClean="0"/>
              <a:t>changed</a:t>
            </a:r>
            <a:r>
              <a:rPr lang="fr-CA" baseline="0" dirty="0" smtClean="0"/>
              <a:t> in 2000 </a:t>
            </a:r>
            <a:r>
              <a:rPr lang="fr-CA" baseline="0" dirty="0" err="1" smtClean="0"/>
              <a:t>years</a:t>
            </a:r>
            <a:r>
              <a:rPr lang="fr-CA" baseline="0" dirty="0" smtClean="0"/>
              <a:t> or more.</a:t>
            </a:r>
          </a:p>
          <a:p>
            <a:r>
              <a:rPr lang="fr-CA" baseline="0" dirty="0" smtClean="0"/>
              <a:t>The </a:t>
            </a:r>
            <a:r>
              <a:rPr lang="fr-CA" baseline="0" dirty="0" err="1" smtClean="0"/>
              <a:t>Industrial</a:t>
            </a:r>
            <a:r>
              <a:rPr lang="fr-CA" baseline="0" dirty="0" smtClean="0"/>
              <a:t> </a:t>
            </a:r>
            <a:r>
              <a:rPr lang="fr-CA" baseline="0" dirty="0" err="1" smtClean="0"/>
              <a:t>Revolution</a:t>
            </a:r>
            <a:r>
              <a:rPr lang="fr-CA" baseline="0" dirty="0" smtClean="0"/>
              <a:t> change </a:t>
            </a:r>
            <a:r>
              <a:rPr lang="fr-CA" baseline="0" dirty="0" err="1" smtClean="0"/>
              <a:t>human</a:t>
            </a:r>
            <a:r>
              <a:rPr lang="fr-CA" baseline="0" dirty="0" smtClean="0"/>
              <a:t> life </a:t>
            </a:r>
            <a:r>
              <a:rPr lang="fr-CA" baseline="0" dirty="0" err="1" smtClean="0"/>
              <a:t>drastically</a:t>
            </a:r>
            <a:r>
              <a:rPr lang="fr-CA" baseline="0" dirty="0" smtClean="0"/>
              <a:t>.</a:t>
            </a:r>
          </a:p>
          <a:p>
            <a:r>
              <a:rPr lang="fr-CA" baseline="0" dirty="0" smtClean="0"/>
              <a:t>More inventions and </a:t>
            </a:r>
            <a:r>
              <a:rPr lang="fr-CA" baseline="0" dirty="0" err="1" smtClean="0"/>
              <a:t>ideas</a:t>
            </a:r>
            <a:r>
              <a:rPr lang="fr-CA" baseline="0" dirty="0" smtClean="0"/>
              <a:t> </a:t>
            </a:r>
            <a:r>
              <a:rPr lang="fr-CA" baseline="0" dirty="0" err="1" smtClean="0"/>
              <a:t>were</a:t>
            </a:r>
            <a:r>
              <a:rPr lang="fr-CA" baseline="0" dirty="0" smtClean="0"/>
              <a:t> </a:t>
            </a:r>
            <a:r>
              <a:rPr lang="fr-CA" baseline="0" dirty="0" err="1" smtClean="0"/>
              <a:t>created</a:t>
            </a:r>
            <a:r>
              <a:rPr lang="fr-CA" baseline="0" dirty="0" smtClean="0"/>
              <a:t> in 250+ </a:t>
            </a:r>
            <a:r>
              <a:rPr lang="fr-CA" baseline="0" dirty="0" err="1" smtClean="0"/>
              <a:t>years</a:t>
            </a:r>
            <a:r>
              <a:rPr lang="fr-CA" baseline="0" dirty="0" smtClean="0"/>
              <a:t>, </a:t>
            </a:r>
            <a:r>
              <a:rPr lang="fr-CA" baseline="0" dirty="0" err="1" smtClean="0"/>
              <a:t>than</a:t>
            </a:r>
            <a:r>
              <a:rPr lang="fr-CA" baseline="0" dirty="0" smtClean="0"/>
              <a:t> in the </a:t>
            </a:r>
            <a:r>
              <a:rPr lang="fr-CA" baseline="0" dirty="0" err="1" smtClean="0"/>
              <a:t>previous</a:t>
            </a:r>
            <a:r>
              <a:rPr lang="fr-CA" baseline="0" dirty="0" smtClean="0"/>
              <a:t> 2500+ </a:t>
            </a:r>
            <a:r>
              <a:rPr lang="fr-CA" baseline="0" dirty="0" err="1" smtClean="0"/>
              <a:t>years</a:t>
            </a:r>
            <a:r>
              <a:rPr lang="fr-CA" baseline="0" dirty="0" smtClean="0"/>
              <a:t> of </a:t>
            </a:r>
            <a:r>
              <a:rPr lang="fr-CA" baseline="0" dirty="0" err="1" smtClean="0"/>
              <a:t>human</a:t>
            </a:r>
            <a:r>
              <a:rPr lang="fr-CA" baseline="0" dirty="0" smtClean="0"/>
              <a:t> </a:t>
            </a:r>
            <a:r>
              <a:rPr lang="fr-CA" baseline="0" dirty="0" err="1" smtClean="0"/>
              <a:t>history</a:t>
            </a:r>
            <a:r>
              <a:rPr lang="fr-CA" baseline="0" dirty="0" smtClean="0"/>
              <a:t>.</a:t>
            </a:r>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2</a:t>
            </a:fld>
            <a:endParaRPr lang="en-US"/>
          </a:p>
        </p:txBody>
      </p:sp>
    </p:spTree>
    <p:extLst>
      <p:ext uri="{BB962C8B-B14F-4D97-AF65-F5344CB8AC3E}">
        <p14:creationId xmlns:p14="http://schemas.microsoft.com/office/powerpoint/2010/main" val="4353852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err="1" smtClean="0"/>
              <a:t>Hero</a:t>
            </a:r>
            <a:r>
              <a:rPr lang="fr-CA" dirty="0" smtClean="0"/>
              <a:t> of Alexandria,</a:t>
            </a:r>
            <a:r>
              <a:rPr lang="fr-CA" baseline="0" dirty="0" smtClean="0"/>
              <a:t> </a:t>
            </a:r>
            <a:r>
              <a:rPr lang="fr-CA" baseline="0" dirty="0" err="1" smtClean="0"/>
              <a:t>Egypt</a:t>
            </a:r>
            <a:r>
              <a:rPr lang="fr-CA" baseline="0" dirty="0" smtClean="0"/>
              <a:t> </a:t>
            </a:r>
            <a:r>
              <a:rPr lang="fr-CA" baseline="0" dirty="0" err="1" smtClean="0"/>
              <a:t>developed</a:t>
            </a:r>
            <a:r>
              <a:rPr lang="fr-CA" baseline="0" dirty="0" smtClean="0"/>
              <a:t> a </a:t>
            </a:r>
            <a:r>
              <a:rPr lang="fr-CA" baseline="0" dirty="0" err="1" smtClean="0"/>
              <a:t>steam</a:t>
            </a:r>
            <a:r>
              <a:rPr lang="fr-CA" baseline="0" dirty="0" smtClean="0"/>
              <a:t> </a:t>
            </a:r>
            <a:r>
              <a:rPr lang="fr-CA" baseline="0" dirty="0" err="1" smtClean="0"/>
              <a:t>driven</a:t>
            </a:r>
            <a:r>
              <a:rPr lang="fr-CA" baseline="0" dirty="0" smtClean="0"/>
              <a:t> machine (a </a:t>
            </a:r>
            <a:r>
              <a:rPr lang="fr-CA" baseline="0" dirty="0" err="1" smtClean="0"/>
              <a:t>small</a:t>
            </a:r>
            <a:r>
              <a:rPr lang="fr-CA" baseline="0" dirty="0" smtClean="0"/>
              <a:t> one) in about 100 BCE.</a:t>
            </a:r>
          </a:p>
          <a:p>
            <a:r>
              <a:rPr lang="fr-CA" baseline="0" dirty="0" smtClean="0"/>
              <a:t>Newcomen, in 1704, </a:t>
            </a:r>
            <a:r>
              <a:rPr lang="fr-CA" baseline="0" dirty="0" err="1" smtClean="0"/>
              <a:t>created</a:t>
            </a:r>
            <a:r>
              <a:rPr lang="fr-CA" baseline="0" dirty="0" smtClean="0"/>
              <a:t> a </a:t>
            </a:r>
            <a:r>
              <a:rPr lang="fr-CA" baseline="0" dirty="0" err="1" smtClean="0"/>
              <a:t>steam-powered</a:t>
            </a:r>
            <a:r>
              <a:rPr lang="fr-CA" baseline="0" dirty="0" smtClean="0"/>
              <a:t> </a:t>
            </a:r>
            <a:r>
              <a:rPr lang="fr-CA" baseline="0" dirty="0" err="1" smtClean="0"/>
              <a:t>pump</a:t>
            </a:r>
            <a:r>
              <a:rPr lang="fr-CA" baseline="0" dirty="0" smtClean="0"/>
              <a:t> to </a:t>
            </a:r>
            <a:r>
              <a:rPr lang="fr-CA" baseline="0" dirty="0" err="1" smtClean="0"/>
              <a:t>get</a:t>
            </a:r>
            <a:r>
              <a:rPr lang="fr-CA" baseline="0" dirty="0" smtClean="0"/>
              <a:t> water out of mines (</a:t>
            </a:r>
            <a:r>
              <a:rPr lang="fr-CA" baseline="0" dirty="0" err="1" smtClean="0"/>
              <a:t>coal</a:t>
            </a:r>
            <a:r>
              <a:rPr lang="fr-CA" baseline="0" dirty="0" smtClean="0"/>
              <a:t> mines, </a:t>
            </a:r>
            <a:r>
              <a:rPr lang="fr-CA" baseline="0" dirty="0" err="1" smtClean="0"/>
              <a:t>specifically</a:t>
            </a:r>
            <a:r>
              <a:rPr lang="fr-CA" baseline="0" dirty="0" smtClean="0"/>
              <a:t>)</a:t>
            </a:r>
          </a:p>
          <a:p>
            <a:r>
              <a:rPr lang="fr-CA" baseline="0" dirty="0" smtClean="0"/>
              <a:t>It </a:t>
            </a:r>
            <a:r>
              <a:rPr lang="fr-CA" baseline="0" dirty="0" err="1" smtClean="0"/>
              <a:t>was</a:t>
            </a:r>
            <a:r>
              <a:rPr lang="fr-CA" baseline="0" dirty="0" smtClean="0"/>
              <a:t> James Watt, </a:t>
            </a:r>
            <a:r>
              <a:rPr lang="fr-CA" baseline="0" dirty="0" err="1" smtClean="0"/>
              <a:t>who</a:t>
            </a:r>
            <a:r>
              <a:rPr lang="fr-CA" baseline="0" dirty="0" smtClean="0"/>
              <a:t> </a:t>
            </a:r>
            <a:r>
              <a:rPr lang="fr-CA" baseline="0" dirty="0" err="1" smtClean="0"/>
              <a:t>found</a:t>
            </a:r>
            <a:r>
              <a:rPr lang="fr-CA" baseline="0" dirty="0" smtClean="0"/>
              <a:t> a </a:t>
            </a:r>
            <a:r>
              <a:rPr lang="fr-CA" baseline="0" dirty="0" err="1" smtClean="0"/>
              <a:t>way</a:t>
            </a:r>
            <a:r>
              <a:rPr lang="fr-CA" baseline="0" dirty="0" smtClean="0"/>
              <a:t> to use </a:t>
            </a:r>
            <a:r>
              <a:rPr lang="fr-CA" baseline="0" dirty="0" err="1" smtClean="0"/>
              <a:t>Newcomen’s</a:t>
            </a:r>
            <a:r>
              <a:rPr lang="fr-CA" baseline="0" dirty="0" smtClean="0"/>
              <a:t> </a:t>
            </a:r>
            <a:r>
              <a:rPr lang="fr-CA" baseline="0" dirty="0" err="1" smtClean="0"/>
              <a:t>engine</a:t>
            </a:r>
            <a:r>
              <a:rPr lang="fr-CA" baseline="0" dirty="0" smtClean="0"/>
              <a:t> to power </a:t>
            </a:r>
            <a:r>
              <a:rPr lang="fr-CA" baseline="0" dirty="0" err="1" smtClean="0"/>
              <a:t>machinery</a:t>
            </a:r>
            <a:r>
              <a:rPr lang="fr-CA" baseline="0" dirty="0" smtClean="0"/>
              <a:t>.</a:t>
            </a:r>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34</a:t>
            </a:fld>
            <a:endParaRPr lang="en-US"/>
          </a:p>
        </p:txBody>
      </p:sp>
    </p:spTree>
    <p:extLst>
      <p:ext uri="{BB962C8B-B14F-4D97-AF65-F5344CB8AC3E}">
        <p14:creationId xmlns:p14="http://schemas.microsoft.com/office/powerpoint/2010/main" val="6542793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Manchester and Liverpool, in </a:t>
            </a:r>
            <a:r>
              <a:rPr lang="fr-CA" dirty="0" err="1" smtClean="0"/>
              <a:t>Enland</a:t>
            </a:r>
            <a:r>
              <a:rPr lang="fr-CA" dirty="0" smtClean="0"/>
              <a:t>, </a:t>
            </a:r>
            <a:r>
              <a:rPr lang="fr-CA" dirty="0" err="1" smtClean="0"/>
              <a:t>were</a:t>
            </a:r>
            <a:r>
              <a:rPr lang="fr-CA" dirty="0" smtClean="0"/>
              <a:t> </a:t>
            </a:r>
            <a:r>
              <a:rPr lang="fr-CA" dirty="0" err="1" smtClean="0"/>
              <a:t>two</a:t>
            </a:r>
            <a:r>
              <a:rPr lang="fr-CA" dirty="0" smtClean="0"/>
              <a:t> of the </a:t>
            </a:r>
            <a:r>
              <a:rPr lang="fr-CA" dirty="0" err="1" smtClean="0"/>
              <a:t>fastest-growing</a:t>
            </a:r>
            <a:r>
              <a:rPr lang="fr-CA" dirty="0" smtClean="0"/>
              <a:t> </a:t>
            </a:r>
            <a:r>
              <a:rPr lang="fr-CA" dirty="0" err="1" smtClean="0"/>
              <a:t>cities</a:t>
            </a:r>
            <a:r>
              <a:rPr lang="fr-CA" dirty="0" smtClean="0"/>
              <a:t> </a:t>
            </a:r>
            <a:r>
              <a:rPr lang="fr-CA" dirty="0" err="1" smtClean="0"/>
              <a:t>at</a:t>
            </a:r>
            <a:r>
              <a:rPr lang="fr-CA" dirty="0" smtClean="0"/>
              <a:t> the time.</a:t>
            </a:r>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35</a:t>
            </a:fld>
            <a:endParaRPr lang="en-US"/>
          </a:p>
        </p:txBody>
      </p:sp>
    </p:spTree>
    <p:extLst>
      <p:ext uri="{BB962C8B-B14F-4D97-AF65-F5344CB8AC3E}">
        <p14:creationId xmlns:p14="http://schemas.microsoft.com/office/powerpoint/2010/main" val="4712935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Darby</a:t>
            </a:r>
            <a:r>
              <a:rPr lang="fr-CA" baseline="0" dirty="0" smtClean="0"/>
              <a:t> </a:t>
            </a:r>
            <a:r>
              <a:rPr lang="fr-CA" baseline="0" dirty="0" err="1" smtClean="0"/>
              <a:t>found</a:t>
            </a:r>
            <a:r>
              <a:rPr lang="fr-CA" baseline="0" dirty="0" smtClean="0"/>
              <a:t> </a:t>
            </a:r>
            <a:r>
              <a:rPr lang="fr-CA" baseline="0" dirty="0" err="1" smtClean="0"/>
              <a:t>that</a:t>
            </a:r>
            <a:r>
              <a:rPr lang="fr-CA" baseline="0" dirty="0" smtClean="0"/>
              <a:t> if </a:t>
            </a:r>
            <a:r>
              <a:rPr lang="fr-CA" baseline="0" dirty="0" err="1" smtClean="0"/>
              <a:t>you</a:t>
            </a:r>
            <a:r>
              <a:rPr lang="fr-CA" baseline="0" dirty="0" smtClean="0"/>
              <a:t> </a:t>
            </a:r>
            <a:r>
              <a:rPr lang="fr-CA" baseline="0" dirty="0" err="1" smtClean="0"/>
              <a:t>heated</a:t>
            </a:r>
            <a:r>
              <a:rPr lang="fr-CA" baseline="0" dirty="0" smtClean="0"/>
              <a:t> </a:t>
            </a:r>
            <a:r>
              <a:rPr lang="fr-CA" baseline="0" dirty="0" err="1" smtClean="0"/>
              <a:t>coal</a:t>
            </a:r>
            <a:r>
              <a:rPr lang="fr-CA" baseline="0" dirty="0" smtClean="0"/>
              <a:t> </a:t>
            </a:r>
            <a:r>
              <a:rPr lang="fr-CA" baseline="0" dirty="0" err="1" smtClean="0"/>
              <a:t>without</a:t>
            </a:r>
            <a:r>
              <a:rPr lang="fr-CA" baseline="0" dirty="0" smtClean="0"/>
              <a:t> </a:t>
            </a:r>
            <a:r>
              <a:rPr lang="fr-CA" baseline="0" dirty="0" err="1" smtClean="0"/>
              <a:t>burning</a:t>
            </a:r>
            <a:r>
              <a:rPr lang="fr-CA" baseline="0" dirty="0" smtClean="0"/>
              <a:t> </a:t>
            </a:r>
            <a:r>
              <a:rPr lang="fr-CA" baseline="0" dirty="0" err="1" smtClean="0"/>
              <a:t>it</a:t>
            </a:r>
            <a:r>
              <a:rPr lang="fr-CA" baseline="0" dirty="0" smtClean="0"/>
              <a:t>, </a:t>
            </a:r>
            <a:r>
              <a:rPr lang="fr-CA" baseline="0" dirty="0" err="1" smtClean="0"/>
              <a:t>it</a:t>
            </a:r>
            <a:r>
              <a:rPr lang="fr-CA" baseline="0" dirty="0" smtClean="0"/>
              <a:t> </a:t>
            </a:r>
            <a:r>
              <a:rPr lang="fr-CA" baseline="0" dirty="0" err="1" smtClean="0"/>
              <a:t>turned</a:t>
            </a:r>
            <a:r>
              <a:rPr lang="fr-CA" baseline="0" dirty="0" smtClean="0"/>
              <a:t> </a:t>
            </a:r>
            <a:r>
              <a:rPr lang="fr-CA" baseline="0" dirty="0" err="1" smtClean="0"/>
              <a:t>into</a:t>
            </a:r>
            <a:r>
              <a:rPr lang="fr-CA" baseline="0" dirty="0" smtClean="0"/>
              <a:t> a </a:t>
            </a:r>
            <a:r>
              <a:rPr lang="fr-CA" baseline="0" dirty="0" err="1" smtClean="0"/>
              <a:t>cleaner-burning</a:t>
            </a:r>
            <a:r>
              <a:rPr lang="fr-CA" baseline="0" dirty="0" smtClean="0"/>
              <a:t> substance </a:t>
            </a:r>
            <a:r>
              <a:rPr lang="fr-CA" baseline="0" dirty="0" err="1" smtClean="0"/>
              <a:t>that</a:t>
            </a:r>
            <a:r>
              <a:rPr lang="fr-CA" baseline="0" dirty="0" smtClean="0"/>
              <a:t> </a:t>
            </a:r>
            <a:r>
              <a:rPr lang="fr-CA" baseline="0" dirty="0" err="1" smtClean="0"/>
              <a:t>he</a:t>
            </a:r>
            <a:r>
              <a:rPr lang="fr-CA" baseline="0" dirty="0" smtClean="0"/>
              <a:t> </a:t>
            </a:r>
            <a:r>
              <a:rPr lang="fr-CA" baseline="0" dirty="0" err="1" smtClean="0"/>
              <a:t>called</a:t>
            </a:r>
            <a:r>
              <a:rPr lang="fr-CA" baseline="0" dirty="0" smtClean="0"/>
              <a:t> « coke ».</a:t>
            </a:r>
          </a:p>
          <a:p>
            <a:r>
              <a:rPr lang="fr-CA" baseline="0" dirty="0" err="1" smtClean="0"/>
              <a:t>Smeaton</a:t>
            </a:r>
            <a:r>
              <a:rPr lang="fr-CA" baseline="0" dirty="0" smtClean="0"/>
              <a:t> </a:t>
            </a:r>
            <a:r>
              <a:rPr lang="fr-CA" baseline="0" dirty="0" err="1" smtClean="0"/>
              <a:t>used</a:t>
            </a:r>
            <a:r>
              <a:rPr lang="fr-CA" baseline="0" dirty="0" smtClean="0"/>
              <a:t> water </a:t>
            </a:r>
            <a:r>
              <a:rPr lang="fr-CA" baseline="0" dirty="0" err="1" smtClean="0"/>
              <a:t>powered</a:t>
            </a:r>
            <a:r>
              <a:rPr lang="fr-CA" baseline="0" dirty="0" smtClean="0"/>
              <a:t> air </a:t>
            </a:r>
            <a:r>
              <a:rPr lang="fr-CA" baseline="0" dirty="0" err="1" smtClean="0"/>
              <a:t>pumps</a:t>
            </a:r>
            <a:r>
              <a:rPr lang="fr-CA" baseline="0" dirty="0" smtClean="0"/>
              <a:t> to </a:t>
            </a:r>
            <a:r>
              <a:rPr lang="fr-CA" baseline="0" dirty="0" err="1" smtClean="0"/>
              <a:t>smelt</a:t>
            </a:r>
            <a:r>
              <a:rPr lang="fr-CA" baseline="0" dirty="0" smtClean="0"/>
              <a:t> </a:t>
            </a:r>
            <a:r>
              <a:rPr lang="fr-CA" baseline="0" dirty="0" err="1" smtClean="0"/>
              <a:t>iron</a:t>
            </a:r>
            <a:endParaRPr lang="fr-CA" baseline="0" dirty="0" smtClean="0"/>
          </a:p>
          <a:p>
            <a:r>
              <a:rPr lang="fr-CA" baseline="0" dirty="0" err="1" smtClean="0"/>
              <a:t>Cort</a:t>
            </a:r>
            <a:r>
              <a:rPr lang="fr-CA" baseline="0" dirty="0" smtClean="0"/>
              <a:t> </a:t>
            </a:r>
            <a:r>
              <a:rPr lang="fr-CA" baseline="0" dirty="0" err="1" smtClean="0"/>
              <a:t>developed</a:t>
            </a:r>
            <a:r>
              <a:rPr lang="fr-CA" baseline="0" dirty="0" smtClean="0"/>
              <a:t> the </a:t>
            </a:r>
            <a:r>
              <a:rPr lang="fr-CA" baseline="0" dirty="0" err="1" smtClean="0"/>
              <a:t>puddling</a:t>
            </a:r>
            <a:r>
              <a:rPr lang="fr-CA" baseline="0" dirty="0" smtClean="0"/>
              <a:t> </a:t>
            </a:r>
            <a:r>
              <a:rPr lang="fr-CA" baseline="0" dirty="0" err="1" smtClean="0"/>
              <a:t>process</a:t>
            </a:r>
            <a:r>
              <a:rPr lang="fr-CA" baseline="0" dirty="0" smtClean="0"/>
              <a:t>, </a:t>
            </a:r>
            <a:r>
              <a:rPr lang="fr-CA" baseline="0" dirty="0" err="1" smtClean="0"/>
              <a:t>with</a:t>
            </a:r>
            <a:r>
              <a:rPr lang="fr-CA" baseline="0" dirty="0" smtClean="0"/>
              <a:t> </a:t>
            </a:r>
            <a:r>
              <a:rPr lang="fr-CA" baseline="0" dirty="0" err="1" smtClean="0"/>
              <a:t>strengthened</a:t>
            </a:r>
            <a:r>
              <a:rPr lang="fr-CA" baseline="0" dirty="0" smtClean="0"/>
              <a:t> and </a:t>
            </a:r>
            <a:r>
              <a:rPr lang="fr-CA" baseline="0" dirty="0" err="1" smtClean="0"/>
              <a:t>purified</a:t>
            </a:r>
            <a:r>
              <a:rPr lang="fr-CA" baseline="0" dirty="0" smtClean="0"/>
              <a:t> </a:t>
            </a:r>
            <a:r>
              <a:rPr lang="fr-CA" baseline="0" dirty="0" err="1" smtClean="0"/>
              <a:t>melted</a:t>
            </a:r>
            <a:r>
              <a:rPr lang="fr-CA" baseline="0" dirty="0" smtClean="0"/>
              <a:t> iron.</a:t>
            </a:r>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36</a:t>
            </a:fld>
            <a:endParaRPr lang="en-US"/>
          </a:p>
        </p:txBody>
      </p:sp>
    </p:spTree>
    <p:extLst>
      <p:ext uri="{BB962C8B-B14F-4D97-AF65-F5344CB8AC3E}">
        <p14:creationId xmlns:p14="http://schemas.microsoft.com/office/powerpoint/2010/main" val="33480043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Macadam </a:t>
            </a:r>
            <a:r>
              <a:rPr lang="fr-CA" dirty="0" err="1" smtClean="0"/>
              <a:t>roads</a:t>
            </a:r>
            <a:r>
              <a:rPr lang="fr-CA" dirty="0" smtClean="0"/>
              <a:t> </a:t>
            </a:r>
            <a:r>
              <a:rPr lang="fr-CA" dirty="0" err="1" smtClean="0"/>
              <a:t>were</a:t>
            </a:r>
            <a:r>
              <a:rPr lang="fr-CA" dirty="0" smtClean="0"/>
              <a:t> </a:t>
            </a:r>
            <a:r>
              <a:rPr lang="fr-CA" dirty="0" err="1" smtClean="0"/>
              <a:t>sloped</a:t>
            </a:r>
            <a:r>
              <a:rPr lang="fr-CA" dirty="0" smtClean="0"/>
              <a:t> </a:t>
            </a:r>
            <a:r>
              <a:rPr lang="fr-CA" dirty="0" err="1" smtClean="0"/>
              <a:t>slightly</a:t>
            </a:r>
            <a:r>
              <a:rPr lang="fr-CA" dirty="0" smtClean="0"/>
              <a:t> to </a:t>
            </a:r>
            <a:r>
              <a:rPr lang="fr-CA" dirty="0" err="1" smtClean="0"/>
              <a:t>allow</a:t>
            </a:r>
            <a:r>
              <a:rPr lang="fr-CA" dirty="0" smtClean="0"/>
              <a:t> the </a:t>
            </a:r>
            <a:r>
              <a:rPr lang="fr-CA" dirty="0" err="1" smtClean="0"/>
              <a:t>rain</a:t>
            </a:r>
            <a:r>
              <a:rPr lang="fr-CA" dirty="0" smtClean="0"/>
              <a:t> to </a:t>
            </a:r>
            <a:r>
              <a:rPr lang="fr-CA" dirty="0" err="1" smtClean="0"/>
              <a:t>run</a:t>
            </a:r>
            <a:r>
              <a:rPr lang="fr-CA" dirty="0" smtClean="0"/>
              <a:t> off </a:t>
            </a:r>
            <a:r>
              <a:rPr lang="fr-CA" dirty="0" err="1" smtClean="0"/>
              <a:t>them</a:t>
            </a:r>
            <a:r>
              <a:rPr lang="fr-CA" dirty="0" smtClean="0"/>
              <a:t>. </a:t>
            </a:r>
            <a:r>
              <a:rPr lang="fr-CA" dirty="0" err="1" smtClean="0"/>
              <a:t>They</a:t>
            </a:r>
            <a:r>
              <a:rPr lang="fr-CA" dirty="0" smtClean="0"/>
              <a:t> </a:t>
            </a:r>
            <a:r>
              <a:rPr lang="fr-CA" dirty="0" err="1" smtClean="0"/>
              <a:t>had</a:t>
            </a:r>
            <a:r>
              <a:rPr lang="fr-CA" dirty="0" smtClean="0"/>
              <a:t> </a:t>
            </a:r>
            <a:r>
              <a:rPr lang="fr-CA" dirty="0" err="1" smtClean="0"/>
              <a:t>several</a:t>
            </a:r>
            <a:r>
              <a:rPr lang="fr-CA" dirty="0" smtClean="0"/>
              <a:t> </a:t>
            </a:r>
            <a:r>
              <a:rPr lang="fr-CA" dirty="0" err="1" smtClean="0"/>
              <a:t>layers</a:t>
            </a:r>
            <a:r>
              <a:rPr lang="fr-CA" baseline="0" dirty="0" smtClean="0"/>
              <a:t> of </a:t>
            </a:r>
            <a:r>
              <a:rPr lang="fr-CA" baseline="0" dirty="0" err="1" smtClean="0"/>
              <a:t>gravel</a:t>
            </a:r>
            <a:r>
              <a:rPr lang="fr-CA" baseline="0" dirty="0" smtClean="0"/>
              <a:t>, </a:t>
            </a:r>
            <a:r>
              <a:rPr lang="fr-CA" baseline="0" dirty="0" err="1" smtClean="0"/>
              <a:t>again</a:t>
            </a:r>
            <a:r>
              <a:rPr lang="fr-CA" baseline="0" dirty="0" smtClean="0"/>
              <a:t> to </a:t>
            </a:r>
            <a:r>
              <a:rPr lang="fr-CA" baseline="0" dirty="0" err="1" smtClean="0"/>
              <a:t>allow</a:t>
            </a:r>
            <a:r>
              <a:rPr lang="fr-CA" baseline="0" dirty="0" smtClean="0"/>
              <a:t> for drainage. </a:t>
            </a:r>
            <a:r>
              <a:rPr lang="fr-CA" baseline="0" dirty="0" err="1" smtClean="0"/>
              <a:t>They</a:t>
            </a:r>
            <a:r>
              <a:rPr lang="fr-CA" baseline="0" dirty="0" smtClean="0"/>
              <a:t> </a:t>
            </a:r>
            <a:r>
              <a:rPr lang="fr-CA" baseline="0" dirty="0" err="1" smtClean="0"/>
              <a:t>were</a:t>
            </a:r>
            <a:r>
              <a:rPr lang="fr-CA" baseline="0" dirty="0" smtClean="0"/>
              <a:t> a </a:t>
            </a:r>
            <a:r>
              <a:rPr lang="fr-CA" baseline="0" dirty="0" err="1" smtClean="0"/>
              <a:t>huge</a:t>
            </a:r>
            <a:r>
              <a:rPr lang="fr-CA" baseline="0" dirty="0" smtClean="0"/>
              <a:t> </a:t>
            </a:r>
            <a:r>
              <a:rPr lang="fr-CA" baseline="0" dirty="0" err="1" smtClean="0"/>
              <a:t>improvement</a:t>
            </a:r>
            <a:r>
              <a:rPr lang="fr-CA" baseline="0" dirty="0" smtClean="0"/>
              <a:t> over </a:t>
            </a:r>
            <a:r>
              <a:rPr lang="fr-CA" baseline="0" dirty="0" err="1" smtClean="0"/>
              <a:t>tracks</a:t>
            </a:r>
            <a:r>
              <a:rPr lang="fr-CA" baseline="0" dirty="0" smtClean="0"/>
              <a:t> in the </a:t>
            </a:r>
            <a:r>
              <a:rPr lang="fr-CA" baseline="0" dirty="0" err="1" smtClean="0"/>
              <a:t>dirt</a:t>
            </a:r>
            <a:r>
              <a:rPr lang="fr-CA" baseline="0" dirty="0" smtClean="0"/>
              <a:t>, or </a:t>
            </a:r>
            <a:r>
              <a:rPr lang="fr-CA" baseline="0" dirty="0" err="1" smtClean="0"/>
              <a:t>just</a:t>
            </a:r>
            <a:r>
              <a:rPr lang="fr-CA" baseline="0" dirty="0" smtClean="0"/>
              <a:t>-plain-</a:t>
            </a:r>
            <a:r>
              <a:rPr lang="fr-CA" baseline="0" dirty="0" err="1" smtClean="0"/>
              <a:t>gravel</a:t>
            </a:r>
            <a:r>
              <a:rPr lang="fr-CA" baseline="0" dirty="0" smtClean="0"/>
              <a:t> </a:t>
            </a:r>
            <a:r>
              <a:rPr lang="fr-CA" baseline="0" dirty="0" err="1" smtClean="0"/>
              <a:t>roads</a:t>
            </a:r>
            <a:r>
              <a:rPr lang="fr-CA" baseline="0" dirty="0" smtClean="0"/>
              <a:t>. </a:t>
            </a:r>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43</a:t>
            </a:fld>
            <a:endParaRPr lang="en-US"/>
          </a:p>
        </p:txBody>
      </p:sp>
    </p:spTree>
    <p:extLst>
      <p:ext uri="{BB962C8B-B14F-4D97-AF65-F5344CB8AC3E}">
        <p14:creationId xmlns:p14="http://schemas.microsoft.com/office/powerpoint/2010/main" val="18750769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err="1" smtClean="0"/>
              <a:t>These</a:t>
            </a:r>
            <a:r>
              <a:rPr lang="fr-CA" dirty="0" smtClean="0"/>
              <a:t> are </a:t>
            </a:r>
            <a:r>
              <a:rPr lang="fr-CA" dirty="0" err="1" smtClean="0"/>
              <a:t>workers</a:t>
            </a:r>
            <a:r>
              <a:rPr lang="fr-CA" dirty="0" smtClean="0"/>
              <a:t> building a macadam road; notice </a:t>
            </a:r>
            <a:r>
              <a:rPr lang="fr-CA" dirty="0" err="1" smtClean="0"/>
              <a:t>that</a:t>
            </a:r>
            <a:r>
              <a:rPr lang="fr-CA" dirty="0" smtClean="0"/>
              <a:t> </a:t>
            </a:r>
            <a:r>
              <a:rPr lang="fr-CA" dirty="0" err="1" smtClean="0"/>
              <a:t>they</a:t>
            </a:r>
            <a:r>
              <a:rPr lang="fr-CA" dirty="0" smtClean="0"/>
              <a:t> are </a:t>
            </a:r>
            <a:r>
              <a:rPr lang="fr-CA" dirty="0" err="1" smtClean="0"/>
              <a:t>doing</a:t>
            </a:r>
            <a:r>
              <a:rPr lang="fr-CA" dirty="0" smtClean="0"/>
              <a:t> all the </a:t>
            </a:r>
            <a:r>
              <a:rPr lang="fr-CA" dirty="0" err="1" smtClean="0"/>
              <a:t>work</a:t>
            </a:r>
            <a:r>
              <a:rPr lang="fr-CA" dirty="0" smtClean="0"/>
              <a:t> by hand </a:t>
            </a:r>
            <a:r>
              <a:rPr lang="fr-CA" dirty="0" err="1" smtClean="0"/>
              <a:t>which</a:t>
            </a:r>
            <a:r>
              <a:rPr lang="fr-CA" dirty="0" smtClean="0"/>
              <a:t>, </a:t>
            </a:r>
            <a:r>
              <a:rPr lang="fr-CA" dirty="0" err="1" smtClean="0"/>
              <a:t>today</a:t>
            </a:r>
            <a:r>
              <a:rPr lang="fr-CA" dirty="0" smtClean="0"/>
              <a:t>, </a:t>
            </a:r>
            <a:r>
              <a:rPr lang="fr-CA" dirty="0" err="1" smtClean="0"/>
              <a:t>would</a:t>
            </a:r>
            <a:r>
              <a:rPr lang="fr-CA" dirty="0" smtClean="0"/>
              <a:t> </a:t>
            </a:r>
            <a:r>
              <a:rPr lang="fr-CA" dirty="0" err="1" smtClean="0"/>
              <a:t>be</a:t>
            </a:r>
            <a:r>
              <a:rPr lang="fr-CA" dirty="0" smtClean="0"/>
              <a:t> </a:t>
            </a:r>
            <a:r>
              <a:rPr lang="fr-CA" dirty="0" err="1" smtClean="0"/>
              <a:t>done</a:t>
            </a:r>
            <a:r>
              <a:rPr lang="fr-CA" dirty="0" smtClean="0"/>
              <a:t> </a:t>
            </a:r>
            <a:r>
              <a:rPr lang="fr-CA" dirty="0" err="1" smtClean="0"/>
              <a:t>faster</a:t>
            </a:r>
            <a:r>
              <a:rPr lang="fr-CA" dirty="0" smtClean="0"/>
              <a:t> by machines. Can </a:t>
            </a:r>
            <a:r>
              <a:rPr lang="fr-CA" dirty="0" err="1" smtClean="0"/>
              <a:t>you</a:t>
            </a:r>
            <a:r>
              <a:rPr lang="fr-CA" dirty="0" smtClean="0"/>
              <a:t> tell </a:t>
            </a:r>
            <a:r>
              <a:rPr lang="fr-CA" dirty="0" err="1" smtClean="0"/>
              <a:t>who</a:t>
            </a:r>
            <a:r>
              <a:rPr lang="fr-CA" dirty="0" smtClean="0"/>
              <a:t> the </a:t>
            </a:r>
            <a:r>
              <a:rPr lang="fr-CA" dirty="0" err="1" smtClean="0"/>
              <a:t>supervisor</a:t>
            </a:r>
            <a:r>
              <a:rPr lang="fr-CA" baseline="0" dirty="0" smtClean="0"/>
              <a:t> and </a:t>
            </a:r>
            <a:r>
              <a:rPr lang="fr-CA" baseline="0" dirty="0" err="1" smtClean="0"/>
              <a:t>investor</a:t>
            </a:r>
            <a:r>
              <a:rPr lang="fr-CA" baseline="0" dirty="0" smtClean="0"/>
              <a:t> are in the </a:t>
            </a:r>
            <a:r>
              <a:rPr lang="fr-CA" baseline="0" dirty="0" err="1" smtClean="0"/>
              <a:t>picture</a:t>
            </a:r>
            <a:r>
              <a:rPr lang="fr-CA" baseline="0" dirty="0" smtClean="0"/>
              <a:t>? (Not </a:t>
            </a:r>
            <a:r>
              <a:rPr lang="fr-CA" baseline="0" dirty="0" err="1" smtClean="0"/>
              <a:t>their</a:t>
            </a:r>
            <a:r>
              <a:rPr lang="fr-CA" baseline="0" dirty="0" smtClean="0"/>
              <a:t> </a:t>
            </a:r>
            <a:r>
              <a:rPr lang="fr-CA" baseline="0" dirty="0" err="1" smtClean="0"/>
              <a:t>names</a:t>
            </a:r>
            <a:r>
              <a:rPr lang="fr-CA" baseline="0" dirty="0" smtClean="0"/>
              <a:t>…but </a:t>
            </a:r>
            <a:r>
              <a:rPr lang="fr-CA" baseline="0" dirty="0" err="1" smtClean="0"/>
              <a:t>which</a:t>
            </a:r>
            <a:r>
              <a:rPr lang="fr-CA" baseline="0" dirty="0" smtClean="0"/>
              <a:t> of the figures </a:t>
            </a:r>
            <a:r>
              <a:rPr lang="fr-CA" baseline="0" dirty="0" err="1" smtClean="0"/>
              <a:t>they</a:t>
            </a:r>
            <a:r>
              <a:rPr lang="fr-CA" baseline="0" dirty="0" smtClean="0"/>
              <a:t> are.)</a:t>
            </a:r>
          </a:p>
          <a:p>
            <a:r>
              <a:rPr lang="fr-CA" baseline="0" dirty="0" smtClean="0"/>
              <a:t>It looks to me </a:t>
            </a:r>
            <a:r>
              <a:rPr lang="fr-CA" baseline="0" dirty="0" err="1" smtClean="0"/>
              <a:t>like</a:t>
            </a:r>
            <a:r>
              <a:rPr lang="fr-CA" baseline="0" dirty="0" smtClean="0"/>
              <a:t> the man in the </a:t>
            </a:r>
            <a:r>
              <a:rPr lang="fr-CA" baseline="0" dirty="0" err="1" smtClean="0"/>
              <a:t>brown</a:t>
            </a:r>
            <a:r>
              <a:rPr lang="fr-CA" baseline="0" dirty="0" smtClean="0"/>
              <a:t> </a:t>
            </a:r>
            <a:r>
              <a:rPr lang="fr-CA" baseline="0" dirty="0" err="1" smtClean="0"/>
              <a:t>coat</a:t>
            </a:r>
            <a:r>
              <a:rPr lang="fr-CA" baseline="0" dirty="0" smtClean="0"/>
              <a:t> on the </a:t>
            </a:r>
            <a:r>
              <a:rPr lang="fr-CA" baseline="0" dirty="0" err="1" smtClean="0"/>
              <a:t>left</a:t>
            </a:r>
            <a:r>
              <a:rPr lang="fr-CA" baseline="0" dirty="0" smtClean="0"/>
              <a:t> </a:t>
            </a:r>
            <a:r>
              <a:rPr lang="fr-CA" baseline="0" dirty="0" err="1" smtClean="0"/>
              <a:t>is</a:t>
            </a:r>
            <a:r>
              <a:rPr lang="fr-CA" baseline="0" dirty="0" smtClean="0"/>
              <a:t> </a:t>
            </a:r>
            <a:r>
              <a:rPr lang="fr-CA" baseline="0" dirty="0" err="1" smtClean="0"/>
              <a:t>either</a:t>
            </a:r>
            <a:r>
              <a:rPr lang="fr-CA" baseline="0" dirty="0" smtClean="0"/>
              <a:t> the </a:t>
            </a:r>
            <a:r>
              <a:rPr lang="fr-CA" baseline="0" dirty="0" err="1" smtClean="0"/>
              <a:t>supervisor</a:t>
            </a:r>
            <a:r>
              <a:rPr lang="fr-CA" baseline="0" dirty="0" smtClean="0"/>
              <a:t> or the </a:t>
            </a:r>
            <a:r>
              <a:rPr lang="fr-CA" baseline="0" dirty="0" err="1" smtClean="0"/>
              <a:t>engineer</a:t>
            </a:r>
            <a:r>
              <a:rPr lang="fr-CA" baseline="0" dirty="0" smtClean="0"/>
              <a:t>, and the man in the top </a:t>
            </a:r>
            <a:r>
              <a:rPr lang="fr-CA" baseline="0" dirty="0" err="1" smtClean="0"/>
              <a:t>hat</a:t>
            </a:r>
            <a:r>
              <a:rPr lang="fr-CA" baseline="0" dirty="0" smtClean="0"/>
              <a:t> and </a:t>
            </a:r>
            <a:r>
              <a:rPr lang="fr-CA" baseline="0" dirty="0" err="1" smtClean="0"/>
              <a:t>blue</a:t>
            </a:r>
            <a:r>
              <a:rPr lang="fr-CA" baseline="0" dirty="0" smtClean="0"/>
              <a:t> </a:t>
            </a:r>
            <a:r>
              <a:rPr lang="fr-CA" baseline="0" dirty="0" err="1" smtClean="0"/>
              <a:t>coat</a:t>
            </a:r>
            <a:r>
              <a:rPr lang="fr-CA" baseline="0" dirty="0" smtClean="0"/>
              <a:t> </a:t>
            </a:r>
            <a:r>
              <a:rPr lang="fr-CA" baseline="0" dirty="0" err="1" smtClean="0"/>
              <a:t>is</a:t>
            </a:r>
            <a:r>
              <a:rPr lang="fr-CA" baseline="0" dirty="0" smtClean="0"/>
              <a:t> the </a:t>
            </a:r>
            <a:r>
              <a:rPr lang="fr-CA" baseline="0" dirty="0" err="1" smtClean="0"/>
              <a:t>investor</a:t>
            </a:r>
            <a:r>
              <a:rPr lang="fr-CA" baseline="0" dirty="0" smtClean="0"/>
              <a:t> </a:t>
            </a:r>
            <a:r>
              <a:rPr lang="fr-CA" baseline="0" dirty="0" err="1" smtClean="0"/>
              <a:t>who</a:t>
            </a:r>
            <a:r>
              <a:rPr lang="fr-CA" baseline="0" dirty="0" smtClean="0"/>
              <a:t> put up the money for </a:t>
            </a:r>
            <a:r>
              <a:rPr lang="fr-CA" baseline="0" dirty="0" err="1" smtClean="0"/>
              <a:t>this</a:t>
            </a:r>
            <a:r>
              <a:rPr lang="fr-CA" baseline="0" dirty="0" smtClean="0"/>
              <a:t> </a:t>
            </a:r>
            <a:r>
              <a:rPr lang="fr-CA" baseline="0" dirty="0" err="1" smtClean="0"/>
              <a:t>improvement</a:t>
            </a:r>
            <a:r>
              <a:rPr lang="fr-CA" baseline="0" dirty="0" smtClean="0"/>
              <a:t>. Do </a:t>
            </a:r>
            <a:r>
              <a:rPr lang="fr-CA" baseline="0" dirty="0" err="1" smtClean="0"/>
              <a:t>you</a:t>
            </a:r>
            <a:r>
              <a:rPr lang="fr-CA" baseline="0" dirty="0" smtClean="0"/>
              <a:t> </a:t>
            </a:r>
            <a:r>
              <a:rPr lang="fr-CA" baseline="0" dirty="0" err="1" smtClean="0"/>
              <a:t>agree</a:t>
            </a:r>
            <a:r>
              <a:rPr lang="fr-CA" baseline="0" dirty="0" smtClean="0"/>
              <a:t>? </a:t>
            </a:r>
            <a:r>
              <a:rPr lang="fr-CA" baseline="0" dirty="0" err="1" smtClean="0"/>
              <a:t>Why</a:t>
            </a:r>
            <a:r>
              <a:rPr lang="fr-CA" baseline="0" dirty="0" smtClean="0"/>
              <a:t> or </a:t>
            </a:r>
            <a:r>
              <a:rPr lang="fr-CA" baseline="0" dirty="0" err="1" smtClean="0"/>
              <a:t>why</a:t>
            </a:r>
            <a:r>
              <a:rPr lang="fr-CA" baseline="0" dirty="0" smtClean="0"/>
              <a:t> not?</a:t>
            </a:r>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44</a:t>
            </a:fld>
            <a:endParaRPr lang="en-US"/>
          </a:p>
        </p:txBody>
      </p:sp>
    </p:spTree>
    <p:extLst>
      <p:ext uri="{BB962C8B-B14F-4D97-AF65-F5344CB8AC3E}">
        <p14:creationId xmlns:p14="http://schemas.microsoft.com/office/powerpoint/2010/main" val="34255900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45</a:t>
            </a:fld>
            <a:endParaRPr lang="en-US"/>
          </a:p>
        </p:txBody>
      </p:sp>
    </p:spTree>
    <p:extLst>
      <p:ext uri="{BB962C8B-B14F-4D97-AF65-F5344CB8AC3E}">
        <p14:creationId xmlns:p14="http://schemas.microsoft.com/office/powerpoint/2010/main" val="18306309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47</a:t>
            </a:fld>
            <a:endParaRPr lang="en-US"/>
          </a:p>
        </p:txBody>
      </p:sp>
    </p:spTree>
    <p:extLst>
      <p:ext uri="{BB962C8B-B14F-4D97-AF65-F5344CB8AC3E}">
        <p14:creationId xmlns:p14="http://schemas.microsoft.com/office/powerpoint/2010/main" val="13201096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err="1" smtClean="0"/>
              <a:t>Landed</a:t>
            </a:r>
            <a:r>
              <a:rPr lang="fr-CA" dirty="0" smtClean="0"/>
              <a:t> </a:t>
            </a:r>
            <a:r>
              <a:rPr lang="fr-CA" dirty="0" err="1" smtClean="0"/>
              <a:t>aristocracy</a:t>
            </a:r>
            <a:r>
              <a:rPr lang="fr-CA" baseline="0" dirty="0" smtClean="0"/>
              <a:t> </a:t>
            </a:r>
            <a:r>
              <a:rPr lang="fr-CA" baseline="0" dirty="0" err="1" smtClean="0"/>
              <a:t>means</a:t>
            </a:r>
            <a:r>
              <a:rPr lang="fr-CA" baseline="0" dirty="0" smtClean="0"/>
              <a:t> the lords, </a:t>
            </a:r>
            <a:r>
              <a:rPr lang="fr-CA" baseline="0" dirty="0" err="1" smtClean="0"/>
              <a:t>dukes</a:t>
            </a:r>
            <a:r>
              <a:rPr lang="fr-CA" baseline="0" dirty="0" smtClean="0"/>
              <a:t> and </a:t>
            </a:r>
            <a:r>
              <a:rPr lang="fr-CA" baseline="0" dirty="0" err="1" smtClean="0"/>
              <a:t>other</a:t>
            </a:r>
            <a:r>
              <a:rPr lang="fr-CA" baseline="0" dirty="0" smtClean="0"/>
              <a:t> people </a:t>
            </a:r>
            <a:r>
              <a:rPr lang="fr-CA" baseline="0" dirty="0" err="1" smtClean="0"/>
              <a:t>with</a:t>
            </a:r>
            <a:r>
              <a:rPr lang="fr-CA" baseline="0" dirty="0" smtClean="0"/>
              <a:t> </a:t>
            </a:r>
            <a:r>
              <a:rPr lang="fr-CA" baseline="0" dirty="0" err="1" smtClean="0"/>
              <a:t>titles</a:t>
            </a:r>
            <a:r>
              <a:rPr lang="fr-CA" baseline="0" dirty="0" smtClean="0"/>
              <a:t> </a:t>
            </a:r>
            <a:r>
              <a:rPr lang="fr-CA" baseline="0" dirty="0" err="1" smtClean="0"/>
              <a:t>who</a:t>
            </a:r>
            <a:r>
              <a:rPr lang="fr-CA" baseline="0" dirty="0" smtClean="0"/>
              <a:t> </a:t>
            </a:r>
            <a:r>
              <a:rPr lang="fr-CA" baseline="0" dirty="0" err="1" smtClean="0"/>
              <a:t>owned</a:t>
            </a:r>
            <a:r>
              <a:rPr lang="fr-CA" baseline="0" dirty="0" smtClean="0"/>
              <a:t> the land.</a:t>
            </a:r>
          </a:p>
          <a:p>
            <a:r>
              <a:rPr lang="fr-CA" baseline="0" dirty="0" smtClean="0"/>
              <a:t>There </a:t>
            </a:r>
            <a:r>
              <a:rPr lang="fr-CA" baseline="0" dirty="0" err="1" smtClean="0"/>
              <a:t>were</a:t>
            </a:r>
            <a:r>
              <a:rPr lang="fr-CA" baseline="0" dirty="0" smtClean="0"/>
              <a:t> no more serfs by the 1700s, but the </a:t>
            </a:r>
            <a:r>
              <a:rPr lang="fr-CA" baseline="0" dirty="0" err="1" smtClean="0"/>
              <a:t>working</a:t>
            </a:r>
            <a:r>
              <a:rPr lang="fr-CA" baseline="0" dirty="0" smtClean="0"/>
              <a:t> </a:t>
            </a:r>
            <a:r>
              <a:rPr lang="fr-CA" baseline="0" dirty="0" err="1" smtClean="0"/>
              <a:t>relationship</a:t>
            </a:r>
            <a:r>
              <a:rPr lang="fr-CA" baseline="0" dirty="0" smtClean="0"/>
              <a:t> </a:t>
            </a:r>
            <a:r>
              <a:rPr lang="fr-CA" baseline="0" dirty="0" err="1" smtClean="0"/>
              <a:t>between</a:t>
            </a:r>
            <a:r>
              <a:rPr lang="fr-CA" baseline="0" dirty="0" smtClean="0"/>
              <a:t> lords and </a:t>
            </a:r>
            <a:r>
              <a:rPr lang="fr-CA" baseline="0" dirty="0" err="1" smtClean="0"/>
              <a:t>peasants</a:t>
            </a:r>
            <a:r>
              <a:rPr lang="fr-CA" baseline="0" dirty="0" smtClean="0"/>
              <a:t> </a:t>
            </a:r>
            <a:r>
              <a:rPr lang="fr-CA" baseline="0" dirty="0" err="1" smtClean="0"/>
              <a:t>hand’t</a:t>
            </a:r>
            <a:r>
              <a:rPr lang="fr-CA" baseline="0" dirty="0" smtClean="0"/>
              <a:t> </a:t>
            </a:r>
            <a:r>
              <a:rPr lang="fr-CA" baseline="0" dirty="0" err="1" smtClean="0"/>
              <a:t>changed</a:t>
            </a:r>
            <a:r>
              <a:rPr lang="fr-CA" baseline="0" dirty="0" smtClean="0"/>
              <a:t> </a:t>
            </a:r>
            <a:r>
              <a:rPr lang="fr-CA" baseline="0" dirty="0" err="1" smtClean="0"/>
              <a:t>much</a:t>
            </a:r>
            <a:r>
              <a:rPr lang="fr-CA" baseline="0" dirty="0" smtClean="0"/>
              <a:t> (James I, Charles I…</a:t>
            </a:r>
            <a:r>
              <a:rPr lang="fr-CA" baseline="0" dirty="0" err="1" smtClean="0"/>
              <a:t>etc</a:t>
            </a:r>
            <a:r>
              <a:rPr lang="fr-CA" baseline="0" dirty="0" smtClean="0"/>
              <a:t>)</a:t>
            </a:r>
          </a:p>
          <a:p>
            <a:r>
              <a:rPr lang="fr-CA" baseline="0" dirty="0" err="1" smtClean="0"/>
              <a:t>Peasants</a:t>
            </a:r>
            <a:r>
              <a:rPr lang="fr-CA" baseline="0" dirty="0" smtClean="0"/>
              <a:t> </a:t>
            </a:r>
            <a:r>
              <a:rPr lang="fr-CA" baseline="0" dirty="0" err="1" smtClean="0"/>
              <a:t>either</a:t>
            </a:r>
            <a:r>
              <a:rPr lang="fr-CA" baseline="0" dirty="0" smtClean="0"/>
              <a:t> </a:t>
            </a:r>
            <a:r>
              <a:rPr lang="fr-CA" baseline="0" dirty="0" err="1" smtClean="0"/>
              <a:t>worked</a:t>
            </a:r>
            <a:r>
              <a:rPr lang="fr-CA" baseline="0" dirty="0" smtClean="0"/>
              <a:t> </a:t>
            </a:r>
            <a:r>
              <a:rPr lang="fr-CA" baseline="0" dirty="0" err="1" smtClean="0"/>
              <a:t>their</a:t>
            </a:r>
            <a:r>
              <a:rPr lang="fr-CA" baseline="0" dirty="0" smtClean="0"/>
              <a:t> </a:t>
            </a:r>
            <a:r>
              <a:rPr lang="fr-CA" baseline="0" dirty="0" err="1" smtClean="0"/>
              <a:t>lord’s</a:t>
            </a:r>
            <a:r>
              <a:rPr lang="fr-CA" baseline="0" dirty="0" smtClean="0"/>
              <a:t> land, or </a:t>
            </a:r>
            <a:r>
              <a:rPr lang="fr-CA" baseline="0" dirty="0" err="1" smtClean="0"/>
              <a:t>rented</a:t>
            </a:r>
            <a:r>
              <a:rPr lang="fr-CA" baseline="0" dirty="0" smtClean="0"/>
              <a:t> land </a:t>
            </a:r>
            <a:r>
              <a:rPr lang="fr-CA" baseline="0" dirty="0" err="1" smtClean="0"/>
              <a:t>from</a:t>
            </a:r>
            <a:r>
              <a:rPr lang="fr-CA" baseline="0" dirty="0" smtClean="0"/>
              <a:t> the Lord to </a:t>
            </a:r>
            <a:r>
              <a:rPr lang="fr-CA" baseline="0" dirty="0" err="1" smtClean="0"/>
              <a:t>work</a:t>
            </a:r>
            <a:r>
              <a:rPr lang="fr-CA" baseline="0" dirty="0" smtClean="0"/>
              <a:t> </a:t>
            </a:r>
            <a:r>
              <a:rPr lang="fr-CA" baseline="0" dirty="0" err="1" smtClean="0"/>
              <a:t>it</a:t>
            </a:r>
            <a:r>
              <a:rPr lang="fr-CA" baseline="0" dirty="0" smtClean="0"/>
              <a:t> for </a:t>
            </a:r>
            <a:r>
              <a:rPr lang="fr-CA" baseline="0" dirty="0" err="1" smtClean="0"/>
              <a:t>themselves</a:t>
            </a:r>
            <a:r>
              <a:rPr lang="fr-CA" baseline="0" dirty="0" smtClean="0"/>
              <a:t>.</a:t>
            </a:r>
          </a:p>
          <a:p>
            <a:r>
              <a:rPr lang="fr-CA" baseline="0" dirty="0" smtClean="0"/>
              <a:t>Most </a:t>
            </a:r>
            <a:r>
              <a:rPr lang="fr-CA" baseline="0" dirty="0" err="1" smtClean="0"/>
              <a:t>wealth</a:t>
            </a:r>
            <a:r>
              <a:rPr lang="fr-CA" baseline="0" dirty="0" smtClean="0"/>
              <a:t> came </a:t>
            </a:r>
            <a:r>
              <a:rPr lang="fr-CA" baseline="0" dirty="0" err="1" smtClean="0"/>
              <a:t>from</a:t>
            </a:r>
            <a:r>
              <a:rPr lang="fr-CA" baseline="0" dirty="0" smtClean="0"/>
              <a:t> agriculture (</a:t>
            </a:r>
            <a:r>
              <a:rPr lang="fr-CA" baseline="0" dirty="0" err="1" smtClean="0"/>
              <a:t>growing</a:t>
            </a:r>
            <a:r>
              <a:rPr lang="fr-CA" baseline="0" dirty="0" smtClean="0"/>
              <a:t> </a:t>
            </a:r>
            <a:r>
              <a:rPr lang="fr-CA" baseline="0" dirty="0" err="1" smtClean="0"/>
              <a:t>things</a:t>
            </a:r>
            <a:r>
              <a:rPr lang="fr-CA" baseline="0" dirty="0" smtClean="0"/>
              <a:t>). This </a:t>
            </a:r>
            <a:r>
              <a:rPr lang="fr-CA" baseline="0" dirty="0" err="1" smtClean="0"/>
              <a:t>meant</a:t>
            </a:r>
            <a:r>
              <a:rPr lang="fr-CA" baseline="0" dirty="0" smtClean="0"/>
              <a:t> </a:t>
            </a:r>
            <a:r>
              <a:rPr lang="fr-CA" baseline="0" dirty="0" err="1" smtClean="0"/>
              <a:t>that</a:t>
            </a:r>
            <a:r>
              <a:rPr lang="fr-CA" baseline="0" dirty="0" smtClean="0"/>
              <a:t> people </a:t>
            </a:r>
            <a:r>
              <a:rPr lang="fr-CA" baseline="0" dirty="0" err="1" smtClean="0"/>
              <a:t>who</a:t>
            </a:r>
            <a:r>
              <a:rPr lang="fr-CA" baseline="0" dirty="0" smtClean="0"/>
              <a:t> </a:t>
            </a:r>
            <a:r>
              <a:rPr lang="fr-CA" baseline="0" dirty="0" err="1" smtClean="0"/>
              <a:t>owned</a:t>
            </a:r>
            <a:r>
              <a:rPr lang="fr-CA" baseline="0" dirty="0" smtClean="0"/>
              <a:t> more land </a:t>
            </a:r>
            <a:r>
              <a:rPr lang="fr-CA" baseline="0" dirty="0" err="1" smtClean="0"/>
              <a:t>were</a:t>
            </a:r>
            <a:r>
              <a:rPr lang="fr-CA" baseline="0" dirty="0" smtClean="0"/>
              <a:t> </a:t>
            </a:r>
            <a:r>
              <a:rPr lang="fr-CA" baseline="0" dirty="0" err="1" smtClean="0"/>
              <a:t>richer</a:t>
            </a:r>
            <a:r>
              <a:rPr lang="fr-CA" baseline="0" dirty="0" smtClean="0"/>
              <a:t>.</a:t>
            </a:r>
          </a:p>
          <a:p>
            <a:r>
              <a:rPr lang="fr-CA" baseline="0" dirty="0" err="1" smtClean="0"/>
              <a:t>Landed</a:t>
            </a:r>
            <a:r>
              <a:rPr lang="fr-CA" baseline="0" dirty="0" smtClean="0"/>
              <a:t> </a:t>
            </a:r>
            <a:r>
              <a:rPr lang="fr-CA" baseline="0" dirty="0" err="1" smtClean="0"/>
              <a:t>aristocracy</a:t>
            </a:r>
            <a:r>
              <a:rPr lang="fr-CA" baseline="0" dirty="0" smtClean="0"/>
              <a:t> </a:t>
            </a:r>
            <a:r>
              <a:rPr lang="fr-CA" baseline="0" dirty="0" err="1" smtClean="0"/>
              <a:t>owned</a:t>
            </a:r>
            <a:r>
              <a:rPr lang="fr-CA" baseline="0" dirty="0" smtClean="0"/>
              <a:t> and </a:t>
            </a:r>
            <a:r>
              <a:rPr lang="fr-CA" baseline="0" dirty="0" err="1" smtClean="0"/>
              <a:t>controlled</a:t>
            </a:r>
            <a:r>
              <a:rPr lang="fr-CA" baseline="0" dirty="0" smtClean="0"/>
              <a:t> </a:t>
            </a:r>
            <a:r>
              <a:rPr lang="fr-CA" baseline="0" dirty="0" err="1" smtClean="0"/>
              <a:t>most</a:t>
            </a:r>
            <a:r>
              <a:rPr lang="fr-CA" baseline="0" dirty="0" smtClean="0"/>
              <a:t> land, </a:t>
            </a:r>
            <a:r>
              <a:rPr lang="fr-CA" baseline="0" dirty="0" err="1" smtClean="0"/>
              <a:t>so</a:t>
            </a:r>
            <a:r>
              <a:rPr lang="fr-CA" baseline="0" dirty="0" smtClean="0"/>
              <a:t> </a:t>
            </a:r>
            <a:r>
              <a:rPr lang="fr-CA" baseline="0" dirty="0" err="1" smtClean="0"/>
              <a:t>they</a:t>
            </a:r>
            <a:r>
              <a:rPr lang="fr-CA" baseline="0" dirty="0" smtClean="0"/>
              <a:t> </a:t>
            </a:r>
            <a:r>
              <a:rPr lang="fr-CA" baseline="0" dirty="0" err="1" smtClean="0"/>
              <a:t>were</a:t>
            </a:r>
            <a:r>
              <a:rPr lang="fr-CA" baseline="0" dirty="0" smtClean="0"/>
              <a:t> the </a:t>
            </a:r>
            <a:r>
              <a:rPr lang="fr-CA" baseline="0" dirty="0" err="1" smtClean="0"/>
              <a:t>wealthiest</a:t>
            </a:r>
            <a:r>
              <a:rPr lang="fr-CA" baseline="0" dirty="0" smtClean="0"/>
              <a:t> group.</a:t>
            </a:r>
          </a:p>
          <a:p>
            <a:r>
              <a:rPr lang="fr-CA" baseline="0" dirty="0" err="1" smtClean="0"/>
              <a:t>When</a:t>
            </a:r>
            <a:r>
              <a:rPr lang="fr-CA" baseline="0" dirty="0" smtClean="0"/>
              <a:t> </a:t>
            </a:r>
            <a:r>
              <a:rPr lang="fr-CA" baseline="0" dirty="0" err="1" smtClean="0"/>
              <a:t>factories</a:t>
            </a:r>
            <a:r>
              <a:rPr lang="fr-CA" baseline="0" dirty="0" smtClean="0"/>
              <a:t> </a:t>
            </a:r>
            <a:r>
              <a:rPr lang="fr-CA" baseline="0" dirty="0" err="1" smtClean="0"/>
              <a:t>became</a:t>
            </a:r>
            <a:r>
              <a:rPr lang="fr-CA" baseline="0" dirty="0" smtClean="0"/>
              <a:t> more </a:t>
            </a:r>
            <a:r>
              <a:rPr lang="fr-CA" baseline="0" dirty="0" err="1" smtClean="0"/>
              <a:t>valuable</a:t>
            </a:r>
            <a:r>
              <a:rPr lang="fr-CA" baseline="0" dirty="0" smtClean="0"/>
              <a:t>, the </a:t>
            </a:r>
            <a:r>
              <a:rPr lang="fr-CA" baseline="0" dirty="0" err="1" smtClean="0"/>
              <a:t>wealth</a:t>
            </a:r>
            <a:r>
              <a:rPr lang="fr-CA" baseline="0" dirty="0" smtClean="0"/>
              <a:t> of the </a:t>
            </a:r>
            <a:r>
              <a:rPr lang="fr-CA" baseline="0" dirty="0" err="1" smtClean="0"/>
              <a:t>landed</a:t>
            </a:r>
            <a:r>
              <a:rPr lang="fr-CA" baseline="0" dirty="0" smtClean="0"/>
              <a:t> </a:t>
            </a:r>
            <a:r>
              <a:rPr lang="fr-CA" baseline="0" dirty="0" err="1" smtClean="0"/>
              <a:t>aristocracy</a:t>
            </a:r>
            <a:r>
              <a:rPr lang="fr-CA" baseline="0" dirty="0" smtClean="0"/>
              <a:t> </a:t>
            </a:r>
            <a:r>
              <a:rPr lang="fr-CA" baseline="0" dirty="0" err="1" smtClean="0"/>
              <a:t>was</a:t>
            </a:r>
            <a:r>
              <a:rPr lang="fr-CA" baseline="0" dirty="0" smtClean="0"/>
              <a:t> </a:t>
            </a:r>
            <a:r>
              <a:rPr lang="fr-CA" baseline="0" dirty="0" err="1" smtClean="0"/>
              <a:t>used</a:t>
            </a:r>
            <a:r>
              <a:rPr lang="fr-CA" baseline="0" dirty="0" smtClean="0"/>
              <a:t> up (</a:t>
            </a:r>
            <a:r>
              <a:rPr lang="fr-CA" baseline="0" dirty="0" err="1" smtClean="0"/>
              <a:t>spent</a:t>
            </a:r>
            <a:r>
              <a:rPr lang="fr-CA" baseline="0" dirty="0" smtClean="0"/>
              <a:t>)</a:t>
            </a:r>
          </a:p>
          <a:p>
            <a:r>
              <a:rPr lang="fr-CA" baseline="0" dirty="0" smtClean="0"/>
              <a:t>The new middle class </a:t>
            </a:r>
            <a:r>
              <a:rPr lang="fr-CA" baseline="0" dirty="0" err="1" smtClean="0"/>
              <a:t>had</a:t>
            </a:r>
            <a:r>
              <a:rPr lang="fr-CA" baseline="0" dirty="0" smtClean="0"/>
              <a:t> money </a:t>
            </a:r>
            <a:r>
              <a:rPr lang="fr-CA" baseline="0" dirty="0" err="1" smtClean="0"/>
              <a:t>which</a:t>
            </a:r>
            <a:r>
              <a:rPr lang="fr-CA" baseline="0" dirty="0" smtClean="0"/>
              <a:t> came </a:t>
            </a:r>
            <a:r>
              <a:rPr lang="fr-CA" baseline="0" dirty="0" err="1" smtClean="0"/>
              <a:t>from</a:t>
            </a:r>
            <a:r>
              <a:rPr lang="fr-CA" baseline="0" dirty="0" smtClean="0"/>
              <a:t> </a:t>
            </a:r>
            <a:r>
              <a:rPr lang="fr-CA" baseline="0" dirty="0" err="1" smtClean="0"/>
              <a:t>industry</a:t>
            </a:r>
            <a:r>
              <a:rPr lang="fr-CA" baseline="0" dirty="0" smtClean="0"/>
              <a:t>. </a:t>
            </a:r>
            <a:r>
              <a:rPr lang="fr-CA" baseline="0" dirty="0" err="1" smtClean="0"/>
              <a:t>They</a:t>
            </a:r>
            <a:r>
              <a:rPr lang="fr-CA" baseline="0" dirty="0" smtClean="0"/>
              <a:t> </a:t>
            </a:r>
            <a:r>
              <a:rPr lang="fr-CA" baseline="0" dirty="0" err="1" smtClean="0"/>
              <a:t>were</a:t>
            </a:r>
            <a:r>
              <a:rPr lang="fr-CA" baseline="0" dirty="0" smtClean="0"/>
              <a:t> (</a:t>
            </a:r>
            <a:r>
              <a:rPr lang="fr-CA" baseline="0" dirty="0" err="1" smtClean="0"/>
              <a:t>generally</a:t>
            </a:r>
            <a:r>
              <a:rPr lang="fr-CA" baseline="0" dirty="0" smtClean="0"/>
              <a:t>) </a:t>
            </a:r>
            <a:r>
              <a:rPr lang="fr-CA" baseline="0" dirty="0" err="1" smtClean="0"/>
              <a:t>Puritans</a:t>
            </a:r>
            <a:r>
              <a:rPr lang="fr-CA" baseline="0" dirty="0" smtClean="0"/>
              <a:t>, </a:t>
            </a:r>
            <a:r>
              <a:rPr lang="fr-CA" baseline="0" dirty="0" err="1" smtClean="0"/>
              <a:t>Catholics</a:t>
            </a:r>
            <a:r>
              <a:rPr lang="fr-CA" baseline="0" dirty="0" smtClean="0"/>
              <a:t> and </a:t>
            </a:r>
            <a:r>
              <a:rPr lang="fr-CA" baseline="0" dirty="0" err="1" smtClean="0"/>
              <a:t>Jews</a:t>
            </a:r>
            <a:r>
              <a:rPr lang="fr-CA" baseline="0" dirty="0" smtClean="0"/>
              <a:t> (and </a:t>
            </a:r>
            <a:r>
              <a:rPr lang="fr-CA" baseline="0" dirty="0" err="1" smtClean="0"/>
              <a:t>other</a:t>
            </a:r>
            <a:r>
              <a:rPr lang="fr-CA" baseline="0" dirty="0" smtClean="0"/>
              <a:t> groups </a:t>
            </a:r>
            <a:r>
              <a:rPr lang="fr-CA" baseline="0" dirty="0" err="1" smtClean="0"/>
              <a:t>who</a:t>
            </a:r>
            <a:r>
              <a:rPr lang="fr-CA" baseline="0" dirty="0" smtClean="0"/>
              <a:t> </a:t>
            </a:r>
            <a:r>
              <a:rPr lang="fr-CA" baseline="0" dirty="0" err="1" smtClean="0"/>
              <a:t>were</a:t>
            </a:r>
            <a:r>
              <a:rPr lang="fr-CA" baseline="0" dirty="0" smtClean="0"/>
              <a:t> not </a:t>
            </a:r>
            <a:r>
              <a:rPr lang="fr-CA" baseline="0" dirty="0" err="1" smtClean="0"/>
              <a:t>allowed</a:t>
            </a:r>
            <a:r>
              <a:rPr lang="fr-CA" baseline="0" dirty="0" smtClean="0"/>
              <a:t> to </a:t>
            </a:r>
            <a:r>
              <a:rPr lang="fr-CA" baseline="0" dirty="0" err="1" smtClean="0"/>
              <a:t>be</a:t>
            </a:r>
            <a:r>
              <a:rPr lang="fr-CA" baseline="0" dirty="0" smtClean="0"/>
              <a:t> in </a:t>
            </a:r>
            <a:r>
              <a:rPr lang="fr-CA" baseline="0" dirty="0" err="1" smtClean="0"/>
              <a:t>politics</a:t>
            </a:r>
            <a:r>
              <a:rPr lang="fr-CA" baseline="0" dirty="0" smtClean="0"/>
              <a:t> by the Test </a:t>
            </a:r>
            <a:r>
              <a:rPr lang="fr-CA" baseline="0" dirty="0" err="1" smtClean="0"/>
              <a:t>Acts</a:t>
            </a:r>
            <a:r>
              <a:rPr lang="fr-CA" baseline="0" dirty="0" smtClean="0"/>
              <a:t>). </a:t>
            </a:r>
            <a:r>
              <a:rPr lang="fr-CA" baseline="0" dirty="0" err="1" smtClean="0"/>
              <a:t>They</a:t>
            </a:r>
            <a:r>
              <a:rPr lang="fr-CA" baseline="0" dirty="0" smtClean="0"/>
              <a:t> </a:t>
            </a:r>
            <a:r>
              <a:rPr lang="fr-CA" baseline="0" dirty="0" err="1" smtClean="0"/>
              <a:t>wanted</a:t>
            </a:r>
            <a:r>
              <a:rPr lang="fr-CA" baseline="0" dirty="0" smtClean="0"/>
              <a:t> more </a:t>
            </a:r>
            <a:r>
              <a:rPr lang="fr-CA" baseline="0" dirty="0" err="1" smtClean="0"/>
              <a:t>political</a:t>
            </a:r>
            <a:r>
              <a:rPr lang="fr-CA" baseline="0" dirty="0" smtClean="0"/>
              <a:t> power.</a:t>
            </a:r>
          </a:p>
          <a:p>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48</a:t>
            </a:fld>
            <a:endParaRPr lang="en-US"/>
          </a:p>
        </p:txBody>
      </p:sp>
    </p:spTree>
    <p:extLst>
      <p:ext uri="{BB962C8B-B14F-4D97-AF65-F5344CB8AC3E}">
        <p14:creationId xmlns:p14="http://schemas.microsoft.com/office/powerpoint/2010/main" val="32398032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The middle class </a:t>
            </a:r>
            <a:r>
              <a:rPr lang="fr-CA" dirty="0" err="1" smtClean="0"/>
              <a:t>gained</a:t>
            </a:r>
            <a:r>
              <a:rPr lang="fr-CA" dirty="0" smtClean="0"/>
              <a:t> more </a:t>
            </a:r>
            <a:r>
              <a:rPr lang="fr-CA" dirty="0" err="1" smtClean="0"/>
              <a:t>rights</a:t>
            </a:r>
            <a:r>
              <a:rPr lang="fr-CA" dirty="0" smtClean="0"/>
              <a:t> </a:t>
            </a:r>
            <a:r>
              <a:rPr lang="fr-CA" dirty="0" err="1" smtClean="0"/>
              <a:t>because</a:t>
            </a:r>
            <a:r>
              <a:rPr lang="fr-CA" dirty="0" smtClean="0"/>
              <a:t> </a:t>
            </a:r>
            <a:r>
              <a:rPr lang="fr-CA" dirty="0" err="1" smtClean="0"/>
              <a:t>they</a:t>
            </a:r>
            <a:r>
              <a:rPr lang="fr-CA" dirty="0" smtClean="0"/>
              <a:t> </a:t>
            </a:r>
            <a:r>
              <a:rPr lang="fr-CA" dirty="0" err="1" smtClean="0"/>
              <a:t>had</a:t>
            </a:r>
            <a:r>
              <a:rPr lang="fr-CA" dirty="0" smtClean="0"/>
              <a:t> </a:t>
            </a:r>
            <a:r>
              <a:rPr lang="fr-CA" dirty="0" err="1" smtClean="0"/>
              <a:t>so</a:t>
            </a:r>
            <a:r>
              <a:rPr lang="fr-CA" dirty="0" smtClean="0"/>
              <a:t> </a:t>
            </a:r>
            <a:r>
              <a:rPr lang="fr-CA" dirty="0" err="1" smtClean="0"/>
              <a:t>much</a:t>
            </a:r>
            <a:r>
              <a:rPr lang="fr-CA" dirty="0" smtClean="0"/>
              <a:t> money and power </a:t>
            </a:r>
            <a:r>
              <a:rPr lang="fr-CA" dirty="0" err="1" smtClean="0"/>
              <a:t>that</a:t>
            </a:r>
            <a:r>
              <a:rPr lang="fr-CA" dirty="0" smtClean="0"/>
              <a:t> </a:t>
            </a:r>
            <a:r>
              <a:rPr lang="fr-CA" dirty="0" err="1" smtClean="0"/>
              <a:t>they</a:t>
            </a:r>
            <a:r>
              <a:rPr lang="fr-CA" dirty="0" smtClean="0"/>
              <a:t> </a:t>
            </a:r>
            <a:r>
              <a:rPr lang="fr-CA" dirty="0" err="1" smtClean="0"/>
              <a:t>could</a:t>
            </a:r>
            <a:r>
              <a:rPr lang="fr-CA" dirty="0" smtClean="0"/>
              <a:t> </a:t>
            </a:r>
            <a:r>
              <a:rPr lang="fr-CA" dirty="0" err="1" smtClean="0"/>
              <a:t>insist</a:t>
            </a:r>
            <a:r>
              <a:rPr lang="fr-CA" dirty="0" smtClean="0"/>
              <a:t> on </a:t>
            </a:r>
            <a:r>
              <a:rPr lang="fr-CA" dirty="0" err="1" smtClean="0"/>
              <a:t>them</a:t>
            </a:r>
            <a:r>
              <a:rPr lang="fr-CA" dirty="0" smtClean="0"/>
              <a:t>. There </a:t>
            </a:r>
            <a:r>
              <a:rPr lang="fr-CA" dirty="0" err="1" smtClean="0"/>
              <a:t>were</a:t>
            </a:r>
            <a:r>
              <a:rPr lang="fr-CA" dirty="0" smtClean="0"/>
              <a:t> </a:t>
            </a:r>
            <a:r>
              <a:rPr lang="fr-CA" dirty="0" err="1" smtClean="0"/>
              <a:t>only</a:t>
            </a:r>
            <a:r>
              <a:rPr lang="fr-CA" dirty="0" smtClean="0"/>
              <a:t> a few people in the middle</a:t>
            </a:r>
            <a:r>
              <a:rPr lang="fr-CA" baseline="0" dirty="0" smtClean="0"/>
              <a:t> class </a:t>
            </a:r>
            <a:r>
              <a:rPr lang="fr-CA" baseline="0" dirty="0" err="1" smtClean="0"/>
              <a:t>during</a:t>
            </a:r>
            <a:r>
              <a:rPr lang="fr-CA" baseline="0" dirty="0" smtClean="0"/>
              <a:t> King James’ time…</a:t>
            </a:r>
            <a:r>
              <a:rPr lang="fr-CA" baseline="0" dirty="0" err="1" smtClean="0"/>
              <a:t>now</a:t>
            </a:r>
            <a:r>
              <a:rPr lang="fr-CA" baseline="0" dirty="0" smtClean="0"/>
              <a:t> </a:t>
            </a:r>
            <a:r>
              <a:rPr lang="fr-CA" baseline="0" dirty="0" err="1" smtClean="0"/>
              <a:t>there</a:t>
            </a:r>
            <a:r>
              <a:rPr lang="fr-CA" baseline="0" dirty="0" smtClean="0"/>
              <a:t> </a:t>
            </a:r>
            <a:r>
              <a:rPr lang="fr-CA" baseline="0" dirty="0" err="1" smtClean="0"/>
              <a:t>were</a:t>
            </a:r>
            <a:r>
              <a:rPr lang="fr-CA" baseline="0" dirty="0" smtClean="0"/>
              <a:t> a lot more of </a:t>
            </a:r>
            <a:r>
              <a:rPr lang="fr-CA" baseline="0" dirty="0" err="1" smtClean="0"/>
              <a:t>them</a:t>
            </a:r>
            <a:r>
              <a:rPr lang="fr-CA" baseline="0" dirty="0" smtClean="0"/>
              <a:t>.</a:t>
            </a:r>
          </a:p>
          <a:p>
            <a:r>
              <a:rPr lang="fr-CA" baseline="0" dirty="0" err="1" smtClean="0"/>
              <a:t>Before</a:t>
            </a:r>
            <a:r>
              <a:rPr lang="fr-CA" baseline="0" dirty="0" smtClean="0"/>
              <a:t> the IR </a:t>
            </a:r>
            <a:r>
              <a:rPr lang="fr-CA" baseline="0" dirty="0" err="1" smtClean="0"/>
              <a:t>there</a:t>
            </a:r>
            <a:r>
              <a:rPr lang="fr-CA" baseline="0" dirty="0" smtClean="0"/>
              <a:t> </a:t>
            </a:r>
            <a:r>
              <a:rPr lang="fr-CA" baseline="0" dirty="0" err="1" smtClean="0"/>
              <a:t>was</a:t>
            </a:r>
            <a:r>
              <a:rPr lang="fr-CA" baseline="0" dirty="0" smtClean="0"/>
              <a:t> NO </a:t>
            </a:r>
            <a:r>
              <a:rPr lang="fr-CA" baseline="0" dirty="0" err="1" smtClean="0"/>
              <a:t>working</a:t>
            </a:r>
            <a:r>
              <a:rPr lang="fr-CA" baseline="0" dirty="0" smtClean="0"/>
              <a:t> class—</a:t>
            </a:r>
            <a:r>
              <a:rPr lang="fr-CA" baseline="0" dirty="0" err="1" smtClean="0"/>
              <a:t>they</a:t>
            </a:r>
            <a:r>
              <a:rPr lang="fr-CA" baseline="0" dirty="0" smtClean="0"/>
              <a:t> </a:t>
            </a:r>
            <a:r>
              <a:rPr lang="fr-CA" baseline="0" dirty="0" err="1" smtClean="0"/>
              <a:t>were</a:t>
            </a:r>
            <a:r>
              <a:rPr lang="fr-CA" baseline="0" dirty="0" smtClean="0"/>
              <a:t> </a:t>
            </a:r>
            <a:r>
              <a:rPr lang="fr-CA" baseline="0" dirty="0" err="1" smtClean="0"/>
              <a:t>peasants</a:t>
            </a:r>
            <a:r>
              <a:rPr lang="fr-CA" baseline="0" dirty="0" smtClean="0"/>
              <a:t> </a:t>
            </a:r>
            <a:r>
              <a:rPr lang="fr-CA" baseline="0" dirty="0" err="1" smtClean="0"/>
              <a:t>instead</a:t>
            </a:r>
            <a:r>
              <a:rPr lang="fr-CA" baseline="0" dirty="0" smtClean="0"/>
              <a:t>. It </a:t>
            </a:r>
            <a:r>
              <a:rPr lang="fr-CA" baseline="0" dirty="0" err="1" smtClean="0"/>
              <a:t>was</a:t>
            </a:r>
            <a:r>
              <a:rPr lang="fr-CA" baseline="0" dirty="0" smtClean="0"/>
              <a:t> the IR </a:t>
            </a:r>
            <a:r>
              <a:rPr lang="fr-CA" baseline="0" dirty="0" err="1" smtClean="0"/>
              <a:t>that</a:t>
            </a:r>
            <a:r>
              <a:rPr lang="fr-CA" baseline="0" dirty="0" smtClean="0"/>
              <a:t> </a:t>
            </a:r>
            <a:r>
              <a:rPr lang="fr-CA" baseline="0" dirty="0" err="1" smtClean="0"/>
              <a:t>created</a:t>
            </a:r>
            <a:r>
              <a:rPr lang="fr-CA" baseline="0" dirty="0" smtClean="0"/>
              <a:t> </a:t>
            </a:r>
            <a:r>
              <a:rPr lang="fr-CA" baseline="0" dirty="0" err="1" smtClean="0"/>
              <a:t>this</a:t>
            </a:r>
            <a:r>
              <a:rPr lang="fr-CA" baseline="0" dirty="0" smtClean="0"/>
              <a:t> group. </a:t>
            </a:r>
            <a:r>
              <a:rPr lang="fr-CA" baseline="0" dirty="0" err="1" smtClean="0"/>
              <a:t>They</a:t>
            </a:r>
            <a:r>
              <a:rPr lang="fr-CA" baseline="0" dirty="0" smtClean="0"/>
              <a:t> </a:t>
            </a:r>
            <a:r>
              <a:rPr lang="fr-CA" baseline="0" dirty="0" err="1" smtClean="0"/>
              <a:t>had</a:t>
            </a:r>
            <a:r>
              <a:rPr lang="fr-CA" baseline="0" dirty="0" smtClean="0"/>
              <a:t> to </a:t>
            </a:r>
            <a:r>
              <a:rPr lang="fr-CA" baseline="0" dirty="0" err="1" smtClean="0"/>
              <a:t>fight</a:t>
            </a:r>
            <a:r>
              <a:rPr lang="fr-CA" baseline="0" dirty="0" smtClean="0"/>
              <a:t> to </a:t>
            </a:r>
            <a:r>
              <a:rPr lang="fr-CA" baseline="0" dirty="0" err="1" smtClean="0"/>
              <a:t>get</a:t>
            </a:r>
            <a:r>
              <a:rPr lang="fr-CA" baseline="0" dirty="0" smtClean="0"/>
              <a:t> </a:t>
            </a:r>
            <a:r>
              <a:rPr lang="fr-CA" baseline="0" dirty="0" err="1" smtClean="0"/>
              <a:t>rights</a:t>
            </a:r>
            <a:r>
              <a:rPr lang="fr-CA" baseline="0" dirty="0" smtClean="0"/>
              <a:t> in the </a:t>
            </a:r>
            <a:r>
              <a:rPr lang="fr-CA" baseline="0" dirty="0" err="1" smtClean="0"/>
              <a:t>workplace</a:t>
            </a:r>
            <a:r>
              <a:rPr lang="fr-CA" baseline="0" dirty="0" smtClean="0"/>
              <a:t> –</a:t>
            </a:r>
            <a:r>
              <a:rPr lang="fr-CA" baseline="0" dirty="0" err="1" smtClean="0"/>
              <a:t>like</a:t>
            </a:r>
            <a:r>
              <a:rPr lang="fr-CA" baseline="0" dirty="0" smtClean="0"/>
              <a:t> a 12 </a:t>
            </a:r>
            <a:r>
              <a:rPr lang="fr-CA" baseline="0" dirty="0" err="1" smtClean="0"/>
              <a:t>hour</a:t>
            </a:r>
            <a:r>
              <a:rPr lang="fr-CA" baseline="0" dirty="0" smtClean="0"/>
              <a:t> </a:t>
            </a:r>
            <a:r>
              <a:rPr lang="fr-CA" baseline="0" dirty="0" err="1" smtClean="0"/>
              <a:t>workday</a:t>
            </a:r>
            <a:r>
              <a:rPr lang="fr-CA" baseline="0" dirty="0" smtClean="0"/>
              <a:t> (a lot </a:t>
            </a:r>
            <a:r>
              <a:rPr lang="fr-CA" baseline="0" dirty="0" err="1" smtClean="0"/>
              <a:t>less</a:t>
            </a:r>
            <a:r>
              <a:rPr lang="fr-CA" baseline="0" dirty="0" smtClean="0"/>
              <a:t> </a:t>
            </a:r>
            <a:r>
              <a:rPr lang="fr-CA" baseline="0" dirty="0" err="1" smtClean="0"/>
              <a:t>than</a:t>
            </a:r>
            <a:r>
              <a:rPr lang="fr-CA" baseline="0" dirty="0" smtClean="0"/>
              <a:t> 14 </a:t>
            </a:r>
            <a:r>
              <a:rPr lang="fr-CA" baseline="0" dirty="0" err="1" smtClean="0"/>
              <a:t>hours</a:t>
            </a:r>
            <a:r>
              <a:rPr lang="fr-CA" baseline="0" dirty="0" smtClean="0"/>
              <a:t>!) and a minimum </a:t>
            </a:r>
            <a:r>
              <a:rPr lang="fr-CA" baseline="0" dirty="0" err="1" smtClean="0"/>
              <a:t>wage</a:t>
            </a:r>
            <a:r>
              <a:rPr lang="fr-CA" baseline="0" dirty="0" smtClean="0"/>
              <a:t>. The </a:t>
            </a:r>
            <a:r>
              <a:rPr lang="fr-CA" baseline="0" dirty="0" err="1" smtClean="0"/>
              <a:t>working</a:t>
            </a:r>
            <a:r>
              <a:rPr lang="fr-CA" baseline="0" dirty="0" smtClean="0"/>
              <a:t> class </a:t>
            </a:r>
            <a:r>
              <a:rPr lang="fr-CA" baseline="0" dirty="0" err="1" smtClean="0"/>
              <a:t>demanded</a:t>
            </a:r>
            <a:r>
              <a:rPr lang="fr-CA" baseline="0" dirty="0" smtClean="0"/>
              <a:t> a </a:t>
            </a:r>
            <a:r>
              <a:rPr lang="fr-CA" baseline="0" dirty="0" err="1" smtClean="0"/>
              <a:t>voice</a:t>
            </a:r>
            <a:r>
              <a:rPr lang="fr-CA" baseline="0" dirty="0" smtClean="0"/>
              <a:t> in the </a:t>
            </a:r>
            <a:r>
              <a:rPr lang="fr-CA" baseline="0" dirty="0" err="1" smtClean="0"/>
              <a:t>governement</a:t>
            </a:r>
            <a:r>
              <a:rPr lang="fr-CA" baseline="0" dirty="0" smtClean="0"/>
              <a:t> and </a:t>
            </a:r>
            <a:r>
              <a:rPr lang="fr-CA" baseline="0" dirty="0" err="1" smtClean="0"/>
              <a:t>eventually</a:t>
            </a:r>
            <a:r>
              <a:rPr lang="fr-CA" baseline="0" dirty="0" smtClean="0"/>
              <a:t> </a:t>
            </a:r>
            <a:r>
              <a:rPr lang="fr-CA" baseline="0" dirty="0" err="1" smtClean="0"/>
              <a:t>got</a:t>
            </a:r>
            <a:r>
              <a:rPr lang="fr-CA" baseline="0" dirty="0" smtClean="0"/>
              <a:t> one.</a:t>
            </a:r>
          </a:p>
          <a:p>
            <a:endParaRPr lang="fr-CA" dirty="0" smtClean="0"/>
          </a:p>
          <a:p>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49</a:t>
            </a:fld>
            <a:endParaRPr lang="en-US"/>
          </a:p>
        </p:txBody>
      </p:sp>
    </p:spTree>
    <p:extLst>
      <p:ext uri="{BB962C8B-B14F-4D97-AF65-F5344CB8AC3E}">
        <p14:creationId xmlns:p14="http://schemas.microsoft.com/office/powerpoint/2010/main" val="36981378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The </a:t>
            </a:r>
            <a:r>
              <a:rPr lang="fr-CA" dirty="0" err="1" smtClean="0"/>
              <a:t>government</a:t>
            </a:r>
            <a:r>
              <a:rPr lang="fr-CA" dirty="0" smtClean="0"/>
              <a:t> </a:t>
            </a:r>
            <a:r>
              <a:rPr lang="fr-CA" dirty="0" err="1" smtClean="0"/>
              <a:t>legalized</a:t>
            </a:r>
            <a:r>
              <a:rPr lang="fr-CA" baseline="0" dirty="0" smtClean="0"/>
              <a:t> unions, </a:t>
            </a:r>
            <a:r>
              <a:rPr lang="fr-CA" baseline="0" dirty="0" err="1" smtClean="0"/>
              <a:t>established</a:t>
            </a:r>
            <a:r>
              <a:rPr lang="fr-CA" baseline="0" dirty="0" smtClean="0"/>
              <a:t> a minimum </a:t>
            </a:r>
            <a:r>
              <a:rPr lang="fr-CA" baseline="0" dirty="0" err="1" smtClean="0"/>
              <a:t>wage</a:t>
            </a:r>
            <a:r>
              <a:rPr lang="fr-CA" baseline="0" dirty="0" smtClean="0"/>
              <a:t>, set standards for </a:t>
            </a:r>
            <a:r>
              <a:rPr lang="fr-CA" baseline="0" dirty="0" err="1" smtClean="0"/>
              <a:t>working</a:t>
            </a:r>
            <a:r>
              <a:rPr lang="fr-CA" baseline="0" dirty="0" smtClean="0"/>
              <a:t>  conditions, and set up </a:t>
            </a:r>
            <a:r>
              <a:rPr lang="fr-CA" baseline="0" dirty="0" err="1" smtClean="0"/>
              <a:t>some</a:t>
            </a:r>
            <a:r>
              <a:rPr lang="fr-CA" baseline="0" dirty="0" smtClean="0"/>
              <a:t> </a:t>
            </a:r>
            <a:r>
              <a:rPr lang="fr-CA" baseline="0" dirty="0" err="1" smtClean="0"/>
              <a:t>kinds</a:t>
            </a:r>
            <a:r>
              <a:rPr lang="fr-CA" baseline="0" dirty="0" smtClean="0"/>
              <a:t> of social </a:t>
            </a:r>
            <a:r>
              <a:rPr lang="fr-CA" baseline="0" dirty="0" err="1" smtClean="0"/>
              <a:t>security</a:t>
            </a:r>
            <a:r>
              <a:rPr lang="fr-CA" baseline="0" dirty="0" smtClean="0"/>
              <a:t>.</a:t>
            </a:r>
          </a:p>
          <a:p>
            <a:r>
              <a:rPr lang="fr-CA" baseline="0" dirty="0" err="1" smtClean="0"/>
              <a:t>They</a:t>
            </a:r>
            <a:r>
              <a:rPr lang="fr-CA" baseline="0" dirty="0" smtClean="0"/>
              <a:t> </a:t>
            </a:r>
            <a:r>
              <a:rPr lang="fr-CA" baseline="0" dirty="0" err="1" smtClean="0"/>
              <a:t>also</a:t>
            </a:r>
            <a:r>
              <a:rPr lang="fr-CA" baseline="0" dirty="0" smtClean="0"/>
              <a:t> </a:t>
            </a:r>
            <a:r>
              <a:rPr lang="fr-CA" baseline="0" dirty="0" err="1" smtClean="0"/>
              <a:t>helped</a:t>
            </a:r>
            <a:r>
              <a:rPr lang="fr-CA" baseline="0" dirty="0" smtClean="0"/>
              <a:t> </a:t>
            </a:r>
            <a:r>
              <a:rPr lang="fr-CA" baseline="0" dirty="0" err="1" smtClean="0"/>
              <a:t>consumers</a:t>
            </a:r>
            <a:r>
              <a:rPr lang="fr-CA" baseline="0" dirty="0" smtClean="0"/>
              <a:t> by </a:t>
            </a:r>
            <a:r>
              <a:rPr lang="fr-CA" baseline="0" dirty="0" err="1" smtClean="0"/>
              <a:t>regulating</a:t>
            </a:r>
            <a:r>
              <a:rPr lang="fr-CA" baseline="0" dirty="0" smtClean="0"/>
              <a:t> and </a:t>
            </a:r>
            <a:r>
              <a:rPr lang="fr-CA" baseline="0" dirty="0" err="1" smtClean="0"/>
              <a:t>inspecting</a:t>
            </a:r>
            <a:r>
              <a:rPr lang="fr-CA" baseline="0" dirty="0" smtClean="0"/>
              <a:t> </a:t>
            </a:r>
            <a:r>
              <a:rPr lang="fr-CA" baseline="0" dirty="0" err="1" smtClean="0"/>
              <a:t>goods</a:t>
            </a:r>
            <a:r>
              <a:rPr lang="fr-CA" baseline="0" dirty="0" smtClean="0"/>
              <a:t> and </a:t>
            </a:r>
            <a:r>
              <a:rPr lang="fr-CA" baseline="0" dirty="0" err="1" smtClean="0"/>
              <a:t>foods</a:t>
            </a:r>
            <a:endParaRPr lang="fr-CA" baseline="0" dirty="0" smtClean="0"/>
          </a:p>
          <a:p>
            <a:r>
              <a:rPr lang="fr-CA" baseline="0" dirty="0" smtClean="0"/>
              <a:t>It </a:t>
            </a:r>
            <a:r>
              <a:rPr lang="fr-CA" baseline="0" dirty="0" err="1" smtClean="0"/>
              <a:t>also</a:t>
            </a:r>
            <a:r>
              <a:rPr lang="fr-CA" baseline="0" dirty="0" smtClean="0"/>
              <a:t> </a:t>
            </a:r>
            <a:r>
              <a:rPr lang="fr-CA" baseline="0" dirty="0" err="1" smtClean="0"/>
              <a:t>helped</a:t>
            </a:r>
            <a:r>
              <a:rPr lang="fr-CA" baseline="0" dirty="0" smtClean="0"/>
              <a:t> businesses by putting </a:t>
            </a:r>
            <a:r>
              <a:rPr lang="fr-CA" baseline="0" dirty="0" err="1" smtClean="0"/>
              <a:t>laws</a:t>
            </a:r>
            <a:r>
              <a:rPr lang="fr-CA" baseline="0" dirty="0" smtClean="0"/>
              <a:t> in place to stop or </a:t>
            </a:r>
            <a:r>
              <a:rPr lang="fr-CA" baseline="0" dirty="0" err="1" smtClean="0"/>
              <a:t>limit</a:t>
            </a:r>
            <a:r>
              <a:rPr lang="fr-CA" baseline="0" dirty="0" smtClean="0"/>
              <a:t> </a:t>
            </a:r>
            <a:r>
              <a:rPr lang="fr-CA" baseline="0" dirty="0" err="1" smtClean="0"/>
              <a:t>monopolies</a:t>
            </a:r>
            <a:r>
              <a:rPr lang="fr-CA" baseline="0" dirty="0" smtClean="0"/>
              <a:t> and by </a:t>
            </a:r>
            <a:r>
              <a:rPr lang="fr-CA" baseline="0" dirty="0" err="1" smtClean="0"/>
              <a:t>directly</a:t>
            </a:r>
            <a:r>
              <a:rPr lang="fr-CA" baseline="0" dirty="0" smtClean="0"/>
              <a:t> </a:t>
            </a:r>
            <a:r>
              <a:rPr lang="fr-CA" baseline="0" dirty="0" err="1" smtClean="0"/>
              <a:t>taking</a:t>
            </a:r>
            <a:r>
              <a:rPr lang="fr-CA" baseline="0" dirty="0" smtClean="0"/>
              <a:t> control of </a:t>
            </a:r>
            <a:r>
              <a:rPr lang="fr-CA" baseline="0" dirty="0" err="1" smtClean="0"/>
              <a:t>some</a:t>
            </a:r>
            <a:r>
              <a:rPr lang="fr-CA" baseline="0" dirty="0" smtClean="0"/>
              <a:t> important industries.</a:t>
            </a:r>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50</a:t>
            </a:fld>
            <a:endParaRPr lang="en-US"/>
          </a:p>
        </p:txBody>
      </p:sp>
    </p:spTree>
    <p:extLst>
      <p:ext uri="{BB962C8B-B14F-4D97-AF65-F5344CB8AC3E}">
        <p14:creationId xmlns:p14="http://schemas.microsoft.com/office/powerpoint/2010/main" val="6403888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So, </a:t>
            </a:r>
            <a:r>
              <a:rPr lang="fr-CA" dirty="0" err="1" smtClean="0"/>
              <a:t>it</a:t>
            </a:r>
            <a:r>
              <a:rPr lang="fr-CA" dirty="0" smtClean="0"/>
              <a:t> </a:t>
            </a:r>
            <a:r>
              <a:rPr lang="fr-CA" dirty="0" err="1" smtClean="0"/>
              <a:t>was</a:t>
            </a:r>
            <a:r>
              <a:rPr lang="fr-CA" dirty="0" smtClean="0"/>
              <a:t> a basic shift in how </a:t>
            </a:r>
            <a:r>
              <a:rPr lang="fr-CA" dirty="0" err="1" smtClean="0"/>
              <a:t>things</a:t>
            </a:r>
            <a:r>
              <a:rPr lang="fr-CA" dirty="0" smtClean="0"/>
              <a:t> </a:t>
            </a:r>
            <a:r>
              <a:rPr lang="fr-CA" dirty="0" err="1" smtClean="0"/>
              <a:t>were</a:t>
            </a:r>
            <a:r>
              <a:rPr lang="fr-CA" dirty="0" smtClean="0"/>
              <a:t> made. The changes </a:t>
            </a:r>
            <a:r>
              <a:rPr lang="fr-CA" dirty="0" err="1" smtClean="0"/>
              <a:t>ranged</a:t>
            </a:r>
            <a:r>
              <a:rPr lang="fr-CA" dirty="0" smtClean="0"/>
              <a:t> </a:t>
            </a:r>
            <a:r>
              <a:rPr lang="fr-CA" dirty="0" err="1" smtClean="0"/>
              <a:t>from</a:t>
            </a:r>
            <a:r>
              <a:rPr lang="fr-CA" dirty="0" smtClean="0"/>
              <a:t> </a:t>
            </a:r>
            <a:r>
              <a:rPr lang="fr-CA" dirty="0" err="1" smtClean="0"/>
              <a:t>who</a:t>
            </a:r>
            <a:r>
              <a:rPr lang="fr-CA" dirty="0" smtClean="0"/>
              <a:t> </a:t>
            </a:r>
            <a:r>
              <a:rPr lang="fr-CA" dirty="0" err="1" smtClean="0"/>
              <a:t>did</a:t>
            </a:r>
            <a:r>
              <a:rPr lang="fr-CA" dirty="0" smtClean="0"/>
              <a:t> the </a:t>
            </a:r>
            <a:r>
              <a:rPr lang="fr-CA" dirty="0" err="1" smtClean="0"/>
              <a:t>work</a:t>
            </a:r>
            <a:r>
              <a:rPr lang="fr-CA" dirty="0" smtClean="0"/>
              <a:t> and how, to how the </a:t>
            </a:r>
            <a:r>
              <a:rPr lang="fr-CA" dirty="0" err="1" smtClean="0"/>
              <a:t>raw</a:t>
            </a:r>
            <a:r>
              <a:rPr lang="fr-CA" dirty="0" smtClean="0"/>
              <a:t> </a:t>
            </a:r>
            <a:r>
              <a:rPr lang="fr-CA" dirty="0" err="1" smtClean="0"/>
              <a:t>materials</a:t>
            </a:r>
            <a:r>
              <a:rPr lang="fr-CA" baseline="0" dirty="0" smtClean="0"/>
              <a:t> </a:t>
            </a:r>
            <a:r>
              <a:rPr lang="fr-CA" baseline="0" dirty="0" err="1" smtClean="0"/>
              <a:t>were</a:t>
            </a:r>
            <a:r>
              <a:rPr lang="fr-CA" baseline="0" dirty="0" smtClean="0"/>
              <a:t> </a:t>
            </a:r>
            <a:r>
              <a:rPr lang="fr-CA" baseline="0" dirty="0" err="1" smtClean="0"/>
              <a:t>found</a:t>
            </a:r>
            <a:r>
              <a:rPr lang="fr-CA" baseline="0" dirty="0" smtClean="0"/>
              <a:t>. </a:t>
            </a:r>
            <a:r>
              <a:rPr lang="fr-CA" baseline="0" dirty="0" err="1" smtClean="0"/>
              <a:t>Every</a:t>
            </a:r>
            <a:r>
              <a:rPr lang="fr-CA" baseline="0" dirty="0" smtClean="0"/>
              <a:t> part of the </a:t>
            </a:r>
            <a:r>
              <a:rPr lang="fr-CA" baseline="0" dirty="0" err="1" smtClean="0"/>
              <a:t>process</a:t>
            </a:r>
            <a:r>
              <a:rPr lang="fr-CA" baseline="0" dirty="0" smtClean="0"/>
              <a:t> </a:t>
            </a:r>
            <a:r>
              <a:rPr lang="fr-CA" baseline="0" dirty="0" err="1" smtClean="0"/>
              <a:t>was</a:t>
            </a:r>
            <a:r>
              <a:rPr lang="fr-CA" baseline="0" dirty="0" smtClean="0"/>
              <a:t> </a:t>
            </a:r>
            <a:r>
              <a:rPr lang="fr-CA" baseline="0" dirty="0" err="1" smtClean="0"/>
              <a:t>changed</a:t>
            </a:r>
            <a:r>
              <a:rPr lang="fr-CA" baseline="0" dirty="0" smtClean="0"/>
              <a:t>.</a:t>
            </a:r>
          </a:p>
          <a:p>
            <a:r>
              <a:rPr lang="fr-CA" baseline="0" dirty="0" err="1" smtClean="0"/>
              <a:t>Because</a:t>
            </a:r>
            <a:r>
              <a:rPr lang="fr-CA" baseline="0" dirty="0" smtClean="0"/>
              <a:t> </a:t>
            </a:r>
            <a:r>
              <a:rPr lang="fr-CA" baseline="0" dirty="0" err="1" smtClean="0"/>
              <a:t>producing</a:t>
            </a:r>
            <a:r>
              <a:rPr lang="fr-CA" baseline="0" dirty="0" smtClean="0"/>
              <a:t> </a:t>
            </a:r>
            <a:r>
              <a:rPr lang="fr-CA" baseline="0" dirty="0" err="1" smtClean="0"/>
              <a:t>things</a:t>
            </a:r>
            <a:r>
              <a:rPr lang="fr-CA" baseline="0" dirty="0" smtClean="0"/>
              <a:t> </a:t>
            </a:r>
            <a:r>
              <a:rPr lang="fr-CA" baseline="0" dirty="0" err="1" smtClean="0"/>
              <a:t>was</a:t>
            </a:r>
            <a:r>
              <a:rPr lang="fr-CA" baseline="0" dirty="0" smtClean="0"/>
              <a:t> more efficient (more </a:t>
            </a:r>
            <a:r>
              <a:rPr lang="fr-CA" baseline="0" dirty="0" err="1" smtClean="0"/>
              <a:t>product</a:t>
            </a:r>
            <a:r>
              <a:rPr lang="fr-CA" baseline="0" dirty="0" smtClean="0"/>
              <a:t> for the </a:t>
            </a:r>
            <a:r>
              <a:rPr lang="fr-CA" baseline="0" dirty="0" err="1" smtClean="0"/>
              <a:t>same</a:t>
            </a:r>
            <a:r>
              <a:rPr lang="fr-CA" baseline="0" dirty="0" smtClean="0"/>
              <a:t>—or </a:t>
            </a:r>
            <a:r>
              <a:rPr lang="fr-CA" baseline="0" dirty="0" err="1" smtClean="0"/>
              <a:t>less</a:t>
            </a:r>
            <a:r>
              <a:rPr lang="fr-CA" baseline="0" dirty="0" smtClean="0"/>
              <a:t>—effort), </a:t>
            </a:r>
            <a:r>
              <a:rPr lang="fr-CA" baseline="0" dirty="0" err="1" smtClean="0"/>
              <a:t>there</a:t>
            </a:r>
            <a:r>
              <a:rPr lang="fr-CA" baseline="0" dirty="0" smtClean="0"/>
              <a:t> </a:t>
            </a:r>
            <a:r>
              <a:rPr lang="fr-CA" baseline="0" dirty="0" err="1" smtClean="0"/>
              <a:t>was</a:t>
            </a:r>
            <a:r>
              <a:rPr lang="fr-CA" baseline="0" dirty="0" smtClean="0"/>
              <a:t> more </a:t>
            </a:r>
            <a:r>
              <a:rPr lang="fr-CA" baseline="0" dirty="0" err="1" smtClean="0"/>
              <a:t>stuff</a:t>
            </a:r>
            <a:r>
              <a:rPr lang="fr-CA" baseline="0" dirty="0" smtClean="0"/>
              <a:t>. </a:t>
            </a:r>
            <a:r>
              <a:rPr lang="fr-CA" baseline="0" dirty="0" err="1" smtClean="0"/>
              <a:t>Because</a:t>
            </a:r>
            <a:r>
              <a:rPr lang="fr-CA" baseline="0" dirty="0" smtClean="0"/>
              <a:t> </a:t>
            </a:r>
            <a:r>
              <a:rPr lang="fr-CA" baseline="0" dirty="0" err="1" smtClean="0"/>
              <a:t>there</a:t>
            </a:r>
            <a:r>
              <a:rPr lang="fr-CA" baseline="0" dirty="0" smtClean="0"/>
              <a:t> </a:t>
            </a:r>
            <a:r>
              <a:rPr lang="fr-CA" baseline="0" dirty="0" err="1" smtClean="0"/>
              <a:t>was</a:t>
            </a:r>
            <a:r>
              <a:rPr lang="fr-CA" baseline="0" dirty="0" smtClean="0"/>
              <a:t> more </a:t>
            </a:r>
            <a:r>
              <a:rPr lang="fr-CA" baseline="0" dirty="0" err="1" smtClean="0"/>
              <a:t>stuff</a:t>
            </a:r>
            <a:r>
              <a:rPr lang="fr-CA" baseline="0" dirty="0" smtClean="0"/>
              <a:t>, life </a:t>
            </a:r>
            <a:r>
              <a:rPr lang="fr-CA" baseline="0" dirty="0" err="1" smtClean="0"/>
              <a:t>changed</a:t>
            </a:r>
            <a:r>
              <a:rPr lang="fr-CA" baseline="0" dirty="0" smtClean="0"/>
              <a:t> a LOT for people in </a:t>
            </a:r>
            <a:r>
              <a:rPr lang="fr-CA" baseline="0" dirty="0" err="1" smtClean="0"/>
              <a:t>industrialized</a:t>
            </a:r>
            <a:r>
              <a:rPr lang="fr-CA" baseline="0" dirty="0" smtClean="0"/>
              <a:t> countries.</a:t>
            </a:r>
          </a:p>
          <a:p>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3</a:t>
            </a:fld>
            <a:endParaRPr lang="en-US"/>
          </a:p>
        </p:txBody>
      </p:sp>
    </p:spTree>
    <p:extLst>
      <p:ext uri="{BB962C8B-B14F-4D97-AF65-F5344CB8AC3E}">
        <p14:creationId xmlns:p14="http://schemas.microsoft.com/office/powerpoint/2010/main" val="11505796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2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Note: A great American example of a city’s growth and decline as a result of the rise and fall of industrialization is Detroit, Michigan.  There are a lot of photographic resources online, as well as demographic information (such as censuses) which chronicle now closed factories, and the rising and falling population and average income which accompanied the rising and falling auto industry.</a:t>
            </a:r>
          </a:p>
        </p:txBody>
      </p:sp>
      <p:sp>
        <p:nvSpPr>
          <p:cNvPr id="10445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4ED7FC4-80CC-42A8-9216-540425E632EB}" type="slidenum">
              <a:rPr lang="en-US" smtClean="0">
                <a:cs typeface="Arial" charset="0"/>
              </a:rPr>
              <a:pPr fontAlgn="base">
                <a:spcBef>
                  <a:spcPct val="0"/>
                </a:spcBef>
                <a:spcAft>
                  <a:spcPct val="0"/>
                </a:spcAft>
                <a:defRPr/>
              </a:pPr>
              <a:t>55</a:t>
            </a:fld>
            <a:endParaRPr lang="en-US" smtClean="0">
              <a:cs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Note: This is a complicated issue.  The presence of women and children in factories, doing the same work as men for less pay, was a threat to men.  Limiting the employment of women and children brought job security to men.  It is easy to fall into the trap of labeling an end to child labor, and equal pay for women, altruistic when these actions benefited men quite a lot.</a:t>
            </a:r>
          </a:p>
          <a:p>
            <a:pPr eaLnBrk="1" hangingPunct="1">
              <a:spcBef>
                <a:spcPct val="0"/>
              </a:spcBef>
            </a:pPr>
            <a:r>
              <a:rPr lang="en-US" smtClean="0"/>
              <a:t>Note: Women continue to relocate to cities more than men.  In New York City, there are approximately 100 adult women for every 85 adult men.  A good discussion might focus on why women continue to be attracted to large urban areas.</a:t>
            </a:r>
          </a:p>
        </p:txBody>
      </p:sp>
      <p:sp>
        <p:nvSpPr>
          <p:cNvPr id="10649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202DE64-FA19-4598-A755-9023E801B215}" type="slidenum">
              <a:rPr lang="en-US" smtClean="0">
                <a:cs typeface="Arial" charset="0"/>
              </a:rPr>
              <a:pPr fontAlgn="base">
                <a:spcBef>
                  <a:spcPct val="0"/>
                </a:spcBef>
                <a:spcAft>
                  <a:spcPct val="0"/>
                </a:spcAft>
                <a:defRPr/>
              </a:pPr>
              <a:t>56</a:t>
            </a:fld>
            <a:endParaRPr lang="en-US" smtClean="0">
              <a:cs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err="1" smtClean="0"/>
              <a:t>Devices</a:t>
            </a:r>
            <a:r>
              <a:rPr lang="fr-CA" baseline="0" dirty="0" smtClean="0"/>
              <a:t> </a:t>
            </a:r>
            <a:r>
              <a:rPr lang="fr-CA" baseline="0" dirty="0" err="1" smtClean="0"/>
              <a:t>like</a:t>
            </a:r>
            <a:r>
              <a:rPr lang="fr-CA" baseline="0" dirty="0" smtClean="0"/>
              <a:t> the baby-trot and </a:t>
            </a:r>
            <a:r>
              <a:rPr lang="fr-CA" baseline="0" dirty="0" err="1" smtClean="0"/>
              <a:t>later</a:t>
            </a:r>
            <a:r>
              <a:rPr lang="fr-CA" baseline="0" dirty="0" smtClean="0"/>
              <a:t>, the </a:t>
            </a:r>
            <a:r>
              <a:rPr lang="fr-CA" baseline="0" dirty="0" err="1" smtClean="0"/>
              <a:t>wringer</a:t>
            </a:r>
            <a:r>
              <a:rPr lang="fr-CA" baseline="0" dirty="0" smtClean="0"/>
              <a:t> </a:t>
            </a:r>
            <a:r>
              <a:rPr lang="fr-CA" baseline="0" dirty="0" err="1" smtClean="0"/>
              <a:t>washing</a:t>
            </a:r>
            <a:r>
              <a:rPr lang="fr-CA" baseline="0" dirty="0" smtClean="0"/>
              <a:t> machine, </a:t>
            </a:r>
            <a:r>
              <a:rPr lang="fr-CA" baseline="0" dirty="0" err="1" smtClean="0"/>
              <a:t>were</a:t>
            </a:r>
            <a:r>
              <a:rPr lang="fr-CA" baseline="0" dirty="0" smtClean="0"/>
              <a:t> </a:t>
            </a:r>
            <a:r>
              <a:rPr lang="fr-CA" baseline="0" dirty="0" err="1" smtClean="0"/>
              <a:t>invented</a:t>
            </a:r>
            <a:r>
              <a:rPr lang="fr-CA" baseline="0" dirty="0" smtClean="0"/>
              <a:t> to help </a:t>
            </a:r>
            <a:r>
              <a:rPr lang="fr-CA" baseline="0" dirty="0" err="1" smtClean="0"/>
              <a:t>save</a:t>
            </a:r>
            <a:r>
              <a:rPr lang="fr-CA" baseline="0" dirty="0" smtClean="0"/>
              <a:t> </a:t>
            </a:r>
            <a:r>
              <a:rPr lang="fr-CA" baseline="0" dirty="0" err="1" smtClean="0"/>
              <a:t>work</a:t>
            </a:r>
            <a:r>
              <a:rPr lang="fr-CA" baseline="0" dirty="0" smtClean="0"/>
              <a:t> </a:t>
            </a:r>
            <a:r>
              <a:rPr lang="fr-CA" baseline="0" dirty="0" err="1" smtClean="0"/>
              <a:t>at</a:t>
            </a:r>
            <a:r>
              <a:rPr lang="fr-CA" baseline="0" dirty="0" smtClean="0"/>
              <a:t> home. </a:t>
            </a:r>
            <a:r>
              <a:rPr lang="fr-CA" baseline="0" dirty="0" err="1" smtClean="0"/>
              <a:t>Later</a:t>
            </a:r>
            <a:r>
              <a:rPr lang="fr-CA" baseline="0" dirty="0" smtClean="0"/>
              <a:t> </a:t>
            </a:r>
            <a:r>
              <a:rPr lang="fr-CA" baseline="0" dirty="0" err="1" smtClean="0"/>
              <a:t>still</a:t>
            </a:r>
            <a:r>
              <a:rPr lang="fr-CA" baseline="0" dirty="0" smtClean="0"/>
              <a:t>, the vacuum </a:t>
            </a:r>
            <a:r>
              <a:rPr lang="fr-CA" baseline="0" dirty="0" err="1" smtClean="0"/>
              <a:t>cleaner</a:t>
            </a:r>
            <a:r>
              <a:rPr lang="fr-CA" baseline="0" dirty="0" smtClean="0"/>
              <a:t>, the </a:t>
            </a:r>
            <a:r>
              <a:rPr lang="fr-CA" baseline="0" dirty="0" err="1" smtClean="0"/>
              <a:t>dishwasher</a:t>
            </a:r>
            <a:r>
              <a:rPr lang="fr-CA" baseline="0" dirty="0" smtClean="0"/>
              <a:t>, and the </a:t>
            </a:r>
            <a:r>
              <a:rPr lang="fr-CA" baseline="0" dirty="0" err="1" smtClean="0"/>
              <a:t>microwave</a:t>
            </a:r>
            <a:r>
              <a:rPr lang="fr-CA" baseline="0" dirty="0" smtClean="0"/>
              <a:t>…</a:t>
            </a:r>
          </a:p>
          <a:p>
            <a:endParaRPr lang="fr-CA" baseline="0" dirty="0" smtClean="0"/>
          </a:p>
          <a:p>
            <a:r>
              <a:rPr lang="fr-CA" baseline="0" dirty="0" smtClean="0"/>
              <a:t>Entertainment </a:t>
            </a:r>
            <a:r>
              <a:rPr lang="fr-CA" baseline="0" dirty="0" err="1" smtClean="0"/>
              <a:t>like</a:t>
            </a:r>
            <a:r>
              <a:rPr lang="fr-CA" baseline="0" dirty="0" smtClean="0"/>
              <a:t> motion </a:t>
            </a:r>
            <a:r>
              <a:rPr lang="fr-CA" baseline="0" dirty="0" err="1" smtClean="0"/>
              <a:t>pictures</a:t>
            </a:r>
            <a:r>
              <a:rPr lang="fr-CA" baseline="0" dirty="0" smtClean="0"/>
              <a:t> (film) (1890s) and </a:t>
            </a:r>
            <a:r>
              <a:rPr lang="fr-CA" baseline="0" dirty="0" err="1" smtClean="0"/>
              <a:t>later</a:t>
            </a:r>
            <a:r>
              <a:rPr lang="fr-CA" baseline="0" dirty="0" smtClean="0"/>
              <a:t>, radio, TV, etc.</a:t>
            </a:r>
          </a:p>
          <a:p>
            <a:endParaRPr lang="fr-CA" baseline="0" dirty="0" smtClean="0"/>
          </a:p>
          <a:p>
            <a:r>
              <a:rPr lang="fr-CA" baseline="0" dirty="0" err="1" smtClean="0"/>
              <a:t>At</a:t>
            </a:r>
            <a:r>
              <a:rPr lang="fr-CA" baseline="0" dirty="0" smtClean="0"/>
              <a:t> first, people </a:t>
            </a:r>
            <a:r>
              <a:rPr lang="fr-CA" baseline="0" dirty="0" err="1" smtClean="0"/>
              <a:t>worked</a:t>
            </a:r>
            <a:r>
              <a:rPr lang="fr-CA" baseline="0" dirty="0" smtClean="0"/>
              <a:t> six </a:t>
            </a:r>
            <a:r>
              <a:rPr lang="fr-CA" baseline="0" dirty="0" err="1" smtClean="0"/>
              <a:t>days</a:t>
            </a:r>
            <a:r>
              <a:rPr lang="fr-CA" baseline="0" dirty="0" smtClean="0"/>
              <a:t> a </a:t>
            </a:r>
            <a:r>
              <a:rPr lang="fr-CA" baseline="0" dirty="0" err="1" smtClean="0"/>
              <a:t>week</a:t>
            </a:r>
            <a:r>
              <a:rPr lang="fr-CA" baseline="0" dirty="0" smtClean="0"/>
              <a:t>, </a:t>
            </a:r>
            <a:r>
              <a:rPr lang="fr-CA" baseline="0" dirty="0" err="1" smtClean="0"/>
              <a:t>with</a:t>
            </a:r>
            <a:r>
              <a:rPr lang="fr-CA" baseline="0" dirty="0" smtClean="0"/>
              <a:t> </a:t>
            </a:r>
            <a:r>
              <a:rPr lang="fr-CA" baseline="0" dirty="0" err="1" smtClean="0"/>
              <a:t>only</a:t>
            </a:r>
            <a:r>
              <a:rPr lang="fr-CA" baseline="0" dirty="0" smtClean="0"/>
              <a:t> </a:t>
            </a:r>
            <a:r>
              <a:rPr lang="fr-CA" baseline="0" dirty="0" err="1" smtClean="0"/>
              <a:t>Sunday</a:t>
            </a:r>
            <a:r>
              <a:rPr lang="fr-CA" baseline="0" dirty="0" smtClean="0"/>
              <a:t> (the Christian </a:t>
            </a:r>
            <a:r>
              <a:rPr lang="fr-CA" baseline="0" dirty="0" err="1" smtClean="0"/>
              <a:t>day</a:t>
            </a:r>
            <a:r>
              <a:rPr lang="fr-CA" baseline="0" dirty="0" smtClean="0"/>
              <a:t> of </a:t>
            </a:r>
            <a:r>
              <a:rPr lang="fr-CA" baseline="0" dirty="0" err="1" smtClean="0"/>
              <a:t>rest</a:t>
            </a:r>
            <a:r>
              <a:rPr lang="fr-CA" baseline="0" dirty="0" smtClean="0"/>
              <a:t>) off. </a:t>
            </a:r>
            <a:r>
              <a:rPr lang="fr-CA" baseline="0" dirty="0" err="1" smtClean="0"/>
              <a:t>Later</a:t>
            </a:r>
            <a:r>
              <a:rPr lang="fr-CA" baseline="0" dirty="0" smtClean="0"/>
              <a:t>, </a:t>
            </a:r>
            <a:r>
              <a:rPr lang="fr-CA" baseline="0" dirty="0" err="1" smtClean="0"/>
              <a:t>rich</a:t>
            </a:r>
            <a:r>
              <a:rPr lang="fr-CA" baseline="0" dirty="0" smtClean="0"/>
              <a:t> </a:t>
            </a:r>
            <a:r>
              <a:rPr lang="fr-CA" baseline="0" dirty="0" err="1" smtClean="0"/>
              <a:t>Jewish</a:t>
            </a:r>
            <a:r>
              <a:rPr lang="fr-CA" baseline="0" dirty="0" smtClean="0"/>
              <a:t> </a:t>
            </a:r>
            <a:r>
              <a:rPr lang="fr-CA" baseline="0" dirty="0" err="1" smtClean="0"/>
              <a:t>merchants</a:t>
            </a:r>
            <a:r>
              <a:rPr lang="fr-CA" baseline="0" dirty="0" smtClean="0"/>
              <a:t> and </a:t>
            </a:r>
            <a:r>
              <a:rPr lang="fr-CA" baseline="0" dirty="0" err="1" smtClean="0"/>
              <a:t>their</a:t>
            </a:r>
            <a:r>
              <a:rPr lang="fr-CA" baseline="0" dirty="0" smtClean="0"/>
              <a:t> </a:t>
            </a:r>
            <a:r>
              <a:rPr lang="fr-CA" baseline="0" dirty="0" err="1" smtClean="0"/>
              <a:t>workers</a:t>
            </a:r>
            <a:r>
              <a:rPr lang="fr-CA" baseline="0" dirty="0" smtClean="0"/>
              <a:t> </a:t>
            </a:r>
            <a:r>
              <a:rPr lang="fr-CA" baseline="0" dirty="0" err="1" smtClean="0"/>
              <a:t>wanted</a:t>
            </a:r>
            <a:r>
              <a:rPr lang="fr-CA" baseline="0" dirty="0" smtClean="0"/>
              <a:t> Saturday off (the </a:t>
            </a:r>
            <a:r>
              <a:rPr lang="fr-CA" baseline="0" dirty="0" err="1" smtClean="0"/>
              <a:t>Jewish</a:t>
            </a:r>
            <a:r>
              <a:rPr lang="fr-CA" baseline="0" dirty="0" smtClean="0"/>
              <a:t> Shabbat </a:t>
            </a:r>
            <a:r>
              <a:rPr lang="fr-CA" baseline="0" dirty="0" err="1" smtClean="0"/>
              <a:t>is</a:t>
            </a:r>
            <a:r>
              <a:rPr lang="fr-CA" baseline="0" dirty="0" smtClean="0"/>
              <a:t> </a:t>
            </a:r>
            <a:r>
              <a:rPr lang="fr-CA" baseline="0" dirty="0" err="1" smtClean="0"/>
              <a:t>sundown</a:t>
            </a:r>
            <a:r>
              <a:rPr lang="fr-CA" baseline="0" dirty="0" smtClean="0"/>
              <a:t> Friday to </a:t>
            </a:r>
            <a:r>
              <a:rPr lang="fr-CA" baseline="0" dirty="0" err="1" smtClean="0"/>
              <a:t>sundown</a:t>
            </a:r>
            <a:r>
              <a:rPr lang="fr-CA" baseline="0" dirty="0" smtClean="0"/>
              <a:t> Saturday) and the </a:t>
            </a:r>
            <a:r>
              <a:rPr lang="fr-CA" baseline="0" dirty="0" err="1" smtClean="0"/>
              <a:t>idea</a:t>
            </a:r>
            <a:r>
              <a:rPr lang="fr-CA" baseline="0" dirty="0" smtClean="0"/>
              <a:t> of </a:t>
            </a:r>
            <a:r>
              <a:rPr lang="fr-CA" baseline="0" dirty="0" err="1" smtClean="0"/>
              <a:t>having</a:t>
            </a:r>
            <a:r>
              <a:rPr lang="fr-CA" baseline="0" dirty="0" smtClean="0"/>
              <a:t> businesses </a:t>
            </a:r>
            <a:r>
              <a:rPr lang="fr-CA" baseline="0" dirty="0" err="1" smtClean="0"/>
              <a:t>closed</a:t>
            </a:r>
            <a:r>
              <a:rPr lang="fr-CA" baseline="0" dirty="0" smtClean="0"/>
              <a:t> for </a:t>
            </a:r>
            <a:r>
              <a:rPr lang="fr-CA" baseline="0" dirty="0" err="1" smtClean="0"/>
              <a:t>two</a:t>
            </a:r>
            <a:r>
              <a:rPr lang="fr-CA" baseline="0" dirty="0" smtClean="0"/>
              <a:t> </a:t>
            </a:r>
            <a:r>
              <a:rPr lang="fr-CA" baseline="0" dirty="0" err="1" smtClean="0"/>
              <a:t>days</a:t>
            </a:r>
            <a:r>
              <a:rPr lang="fr-CA" baseline="0" dirty="0" smtClean="0"/>
              <a:t> in a </a:t>
            </a:r>
            <a:r>
              <a:rPr lang="fr-CA" baseline="0" dirty="0" err="1" smtClean="0"/>
              <a:t>row</a:t>
            </a:r>
            <a:r>
              <a:rPr lang="fr-CA" baseline="0" dirty="0" smtClean="0"/>
              <a:t> </a:t>
            </a:r>
            <a:r>
              <a:rPr lang="fr-CA" baseline="0" dirty="0" err="1" smtClean="0"/>
              <a:t>became</a:t>
            </a:r>
            <a:r>
              <a:rPr lang="fr-CA" baseline="0" dirty="0" smtClean="0"/>
              <a:t> </a:t>
            </a:r>
            <a:r>
              <a:rPr lang="fr-CA" baseline="0" dirty="0" err="1" smtClean="0"/>
              <a:t>popular</a:t>
            </a:r>
            <a:r>
              <a:rPr lang="fr-CA" baseline="0" dirty="0" smtClean="0"/>
              <a:t>.</a:t>
            </a:r>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57</a:t>
            </a:fld>
            <a:endParaRPr lang="en-US"/>
          </a:p>
        </p:txBody>
      </p:sp>
    </p:spTree>
    <p:extLst>
      <p:ext uri="{BB962C8B-B14F-4D97-AF65-F5344CB8AC3E}">
        <p14:creationId xmlns:p14="http://schemas.microsoft.com/office/powerpoint/2010/main" val="187322168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4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CA" dirty="0" smtClean="0"/>
              <a:t>Patent </a:t>
            </a:r>
            <a:r>
              <a:rPr lang="fr-CA" dirty="0" err="1" smtClean="0"/>
              <a:t>law</a:t>
            </a:r>
            <a:r>
              <a:rPr lang="fr-CA" dirty="0" smtClean="0"/>
              <a:t> </a:t>
            </a:r>
            <a:r>
              <a:rPr lang="fr-CA" dirty="0" err="1" smtClean="0"/>
              <a:t>is</a:t>
            </a:r>
            <a:r>
              <a:rPr lang="fr-CA" dirty="0" smtClean="0"/>
              <a:t> a </a:t>
            </a:r>
            <a:r>
              <a:rPr lang="fr-CA" dirty="0" err="1" smtClean="0"/>
              <a:t>law</a:t>
            </a:r>
            <a:r>
              <a:rPr lang="fr-CA" dirty="0" smtClean="0"/>
              <a:t> </a:t>
            </a:r>
            <a:r>
              <a:rPr lang="fr-CA" dirty="0" err="1" smtClean="0"/>
              <a:t>which</a:t>
            </a:r>
            <a:r>
              <a:rPr lang="fr-CA" baseline="0" dirty="0" smtClean="0"/>
              <a:t> </a:t>
            </a:r>
            <a:r>
              <a:rPr lang="fr-CA" baseline="0" dirty="0" err="1" smtClean="0"/>
              <a:t>lets</a:t>
            </a:r>
            <a:r>
              <a:rPr lang="fr-CA" baseline="0" dirty="0" smtClean="0"/>
              <a:t> </a:t>
            </a:r>
            <a:r>
              <a:rPr lang="fr-CA" baseline="0" dirty="0" err="1" smtClean="0"/>
              <a:t>inventors</a:t>
            </a:r>
            <a:r>
              <a:rPr lang="fr-CA" baseline="0" dirty="0" smtClean="0"/>
              <a:t> have the exclusive right to </a:t>
            </a:r>
            <a:r>
              <a:rPr lang="fr-CA" baseline="0" dirty="0" err="1" smtClean="0"/>
              <a:t>produce</a:t>
            </a:r>
            <a:r>
              <a:rPr lang="fr-CA" baseline="0" dirty="0" smtClean="0"/>
              <a:t> </a:t>
            </a:r>
            <a:r>
              <a:rPr lang="fr-CA" baseline="0" dirty="0" err="1" smtClean="0"/>
              <a:t>their</a:t>
            </a:r>
            <a:r>
              <a:rPr lang="fr-CA" baseline="0" dirty="0" smtClean="0"/>
              <a:t> </a:t>
            </a:r>
            <a:r>
              <a:rPr lang="fr-CA" baseline="0" dirty="0" err="1" smtClean="0"/>
              <a:t>own</a:t>
            </a:r>
            <a:r>
              <a:rPr lang="fr-CA" baseline="0" dirty="0" smtClean="0"/>
              <a:t> inventions for a short time; </a:t>
            </a:r>
            <a:r>
              <a:rPr lang="fr-CA" baseline="0" dirty="0" err="1" smtClean="0"/>
              <a:t>this</a:t>
            </a:r>
            <a:r>
              <a:rPr lang="fr-CA" baseline="0" dirty="0" smtClean="0"/>
              <a:t> </a:t>
            </a:r>
            <a:r>
              <a:rPr lang="fr-CA" baseline="0" dirty="0" err="1" smtClean="0"/>
              <a:t>was</a:t>
            </a:r>
            <a:r>
              <a:rPr lang="fr-CA" baseline="0" dirty="0" smtClean="0"/>
              <a:t> </a:t>
            </a:r>
            <a:r>
              <a:rPr lang="fr-CA" baseline="0" dirty="0" err="1" smtClean="0"/>
              <a:t>developed</a:t>
            </a:r>
            <a:r>
              <a:rPr lang="fr-CA" baseline="0" dirty="0" smtClean="0"/>
              <a:t> in </a:t>
            </a:r>
            <a:r>
              <a:rPr lang="fr-CA" baseline="0" dirty="0" err="1" smtClean="0"/>
              <a:t>England</a:t>
            </a:r>
            <a:r>
              <a:rPr lang="fr-CA" baseline="0" dirty="0" smtClean="0"/>
              <a:t> </a:t>
            </a:r>
            <a:r>
              <a:rPr lang="fr-CA" baseline="0" dirty="0" err="1" smtClean="0"/>
              <a:t>under</a:t>
            </a:r>
            <a:r>
              <a:rPr lang="fr-CA" baseline="0" dirty="0" smtClean="0"/>
              <a:t> </a:t>
            </a:r>
            <a:r>
              <a:rPr lang="fr-CA" baseline="0" dirty="0" err="1" smtClean="0"/>
              <a:t>Queen</a:t>
            </a:r>
            <a:r>
              <a:rPr lang="fr-CA" baseline="0" dirty="0" smtClean="0"/>
              <a:t> Anne (</a:t>
            </a:r>
            <a:r>
              <a:rPr lang="fr-CA" baseline="0" dirty="0" err="1" smtClean="0"/>
              <a:t>who</a:t>
            </a:r>
            <a:r>
              <a:rPr lang="fr-CA" baseline="0" dirty="0" smtClean="0"/>
              <a:t> </a:t>
            </a:r>
            <a:r>
              <a:rPr lang="fr-CA" baseline="0" dirty="0" err="1" smtClean="0"/>
              <a:t>ruled</a:t>
            </a:r>
            <a:r>
              <a:rPr lang="fr-CA" baseline="0" dirty="0" smtClean="0"/>
              <a:t> 1702-1714).</a:t>
            </a:r>
          </a:p>
          <a:p>
            <a:pPr eaLnBrk="1" hangingPunct="1">
              <a:spcBef>
                <a:spcPct val="0"/>
              </a:spcBef>
            </a:pPr>
            <a:endParaRPr lang="en-US" dirty="0" smtClean="0"/>
          </a:p>
          <a:p>
            <a:pPr eaLnBrk="1" hangingPunct="1">
              <a:spcBef>
                <a:spcPct val="0"/>
              </a:spcBef>
            </a:pPr>
            <a:r>
              <a:rPr lang="en-US" dirty="0" smtClean="0"/>
              <a:t>Note: Queen Anne ruled while England’s empire was budding.  As the empire grew and expanded, England’s type of patent law spread throughout its colonies (the future United States, Canada, Australia, etc.).</a:t>
            </a:r>
          </a:p>
        </p:txBody>
      </p:sp>
      <p:sp>
        <p:nvSpPr>
          <p:cNvPr id="11161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C5ECF18-93AB-4030-8F87-3DC41F233605}" type="slidenum">
              <a:rPr lang="en-US" smtClean="0">
                <a:cs typeface="Arial" charset="0"/>
              </a:rPr>
              <a:pPr fontAlgn="base">
                <a:spcBef>
                  <a:spcPct val="0"/>
                </a:spcBef>
                <a:spcAft>
                  <a:spcPct val="0"/>
                </a:spcAft>
                <a:defRPr/>
              </a:pPr>
              <a:t>60</a:t>
            </a:fld>
            <a:endParaRPr lang="en-US" smtClean="0">
              <a:cs typeface="Arial"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A </a:t>
            </a:r>
            <a:r>
              <a:rPr lang="fr-CA" dirty="0" err="1" smtClean="0"/>
              <a:t>customer</a:t>
            </a:r>
            <a:r>
              <a:rPr lang="fr-CA" dirty="0" smtClean="0"/>
              <a:t> </a:t>
            </a:r>
            <a:r>
              <a:rPr lang="fr-CA" dirty="0" err="1" smtClean="0"/>
              <a:t>would</a:t>
            </a:r>
            <a:r>
              <a:rPr lang="fr-CA" dirty="0" smtClean="0"/>
              <a:t> go </a:t>
            </a:r>
            <a:r>
              <a:rPr lang="fr-CA" dirty="0" err="1" smtClean="0"/>
              <a:t>into</a:t>
            </a:r>
            <a:r>
              <a:rPr lang="fr-CA" dirty="0" smtClean="0"/>
              <a:t> a shop and </a:t>
            </a:r>
            <a:r>
              <a:rPr lang="fr-CA" dirty="0" err="1" smtClean="0"/>
              <a:t>order</a:t>
            </a:r>
            <a:r>
              <a:rPr lang="fr-CA" dirty="0" smtClean="0"/>
              <a:t> an item—</a:t>
            </a:r>
            <a:r>
              <a:rPr lang="fr-CA" dirty="0" err="1" smtClean="0"/>
              <a:t>say</a:t>
            </a:r>
            <a:r>
              <a:rPr lang="fr-CA" dirty="0" smtClean="0"/>
              <a:t>, a </a:t>
            </a:r>
            <a:r>
              <a:rPr lang="fr-CA" dirty="0" err="1" smtClean="0"/>
              <a:t>shirt</a:t>
            </a:r>
            <a:r>
              <a:rPr lang="fr-CA" dirty="0" smtClean="0"/>
              <a:t>.</a:t>
            </a:r>
          </a:p>
          <a:p>
            <a:r>
              <a:rPr lang="fr-CA" dirty="0" smtClean="0"/>
              <a:t>The business </a:t>
            </a:r>
            <a:r>
              <a:rPr lang="fr-CA" dirty="0" err="1" smtClean="0"/>
              <a:t>person</a:t>
            </a:r>
            <a:r>
              <a:rPr lang="fr-CA" dirty="0" smtClean="0"/>
              <a:t>, not </a:t>
            </a:r>
            <a:r>
              <a:rPr lang="fr-CA" dirty="0" err="1" smtClean="0"/>
              <a:t>having</a:t>
            </a:r>
            <a:r>
              <a:rPr lang="fr-CA" dirty="0" smtClean="0"/>
              <a:t> </a:t>
            </a:r>
            <a:r>
              <a:rPr lang="fr-CA" dirty="0" err="1" smtClean="0"/>
              <a:t>enough</a:t>
            </a:r>
            <a:r>
              <a:rPr lang="fr-CA" dirty="0" smtClean="0"/>
              <a:t> time to </a:t>
            </a:r>
            <a:r>
              <a:rPr lang="fr-CA" dirty="0" err="1" smtClean="0"/>
              <a:t>make</a:t>
            </a:r>
            <a:r>
              <a:rPr lang="fr-CA" dirty="0" smtClean="0"/>
              <a:t> </a:t>
            </a:r>
            <a:r>
              <a:rPr lang="fr-CA" dirty="0" err="1" smtClean="0"/>
              <a:t>every</a:t>
            </a:r>
            <a:r>
              <a:rPr lang="fr-CA" dirty="0" smtClean="0"/>
              <a:t> single </a:t>
            </a:r>
            <a:r>
              <a:rPr lang="fr-CA" dirty="0" err="1" smtClean="0"/>
              <a:t>shirt</a:t>
            </a:r>
            <a:r>
              <a:rPr lang="fr-CA" dirty="0" smtClean="0"/>
              <a:t> </a:t>
            </a:r>
            <a:r>
              <a:rPr lang="fr-CA" dirty="0" err="1" smtClean="0"/>
              <a:t>himself</a:t>
            </a:r>
            <a:r>
              <a:rPr lang="fr-CA" dirty="0" smtClean="0"/>
              <a:t>, </a:t>
            </a:r>
            <a:r>
              <a:rPr lang="fr-CA" dirty="0" err="1" smtClean="0"/>
              <a:t>would</a:t>
            </a:r>
            <a:r>
              <a:rPr lang="fr-CA" dirty="0" smtClean="0"/>
              <a:t> </a:t>
            </a:r>
            <a:r>
              <a:rPr lang="fr-CA" dirty="0" err="1" smtClean="0"/>
              <a:t>take</a:t>
            </a:r>
            <a:r>
              <a:rPr lang="fr-CA" dirty="0" smtClean="0"/>
              <a:t> the </a:t>
            </a:r>
            <a:r>
              <a:rPr lang="fr-CA" dirty="0" err="1" smtClean="0"/>
              <a:t>customer’s</a:t>
            </a:r>
            <a:r>
              <a:rPr lang="fr-CA" dirty="0" smtClean="0"/>
              <a:t> </a:t>
            </a:r>
            <a:r>
              <a:rPr lang="fr-CA" dirty="0" err="1" smtClean="0"/>
              <a:t>measurements</a:t>
            </a:r>
            <a:r>
              <a:rPr lang="fr-CA" dirty="0" smtClean="0"/>
              <a:t> and </a:t>
            </a:r>
            <a:r>
              <a:rPr lang="fr-CA" dirty="0" err="1" smtClean="0"/>
              <a:t>deliver</a:t>
            </a:r>
            <a:r>
              <a:rPr lang="fr-CA" dirty="0" smtClean="0"/>
              <a:t> </a:t>
            </a:r>
            <a:r>
              <a:rPr lang="fr-CA" dirty="0" err="1" smtClean="0"/>
              <a:t>raw</a:t>
            </a:r>
            <a:r>
              <a:rPr lang="fr-CA" dirty="0" smtClean="0"/>
              <a:t> </a:t>
            </a:r>
            <a:r>
              <a:rPr lang="fr-CA" dirty="0" err="1" smtClean="0"/>
              <a:t>materials</a:t>
            </a:r>
            <a:r>
              <a:rPr lang="fr-CA" dirty="0" smtClean="0"/>
              <a:t> (</a:t>
            </a:r>
            <a:r>
              <a:rPr lang="fr-CA" dirty="0" err="1" smtClean="0"/>
              <a:t>say</a:t>
            </a:r>
            <a:r>
              <a:rPr lang="fr-CA" dirty="0" smtClean="0"/>
              <a:t>, </a:t>
            </a:r>
            <a:r>
              <a:rPr lang="fr-CA" dirty="0" err="1" smtClean="0"/>
              <a:t>cloth</a:t>
            </a:r>
            <a:r>
              <a:rPr lang="fr-CA" dirty="0" smtClean="0"/>
              <a:t>) to a </a:t>
            </a:r>
            <a:r>
              <a:rPr lang="fr-CA" dirty="0" err="1" smtClean="0"/>
              <a:t>worker’s</a:t>
            </a:r>
            <a:r>
              <a:rPr lang="fr-CA" dirty="0" smtClean="0"/>
              <a:t> home.</a:t>
            </a:r>
          </a:p>
          <a:p>
            <a:r>
              <a:rPr lang="fr-CA" dirty="0" smtClean="0"/>
              <a:t>The </a:t>
            </a:r>
            <a:r>
              <a:rPr lang="fr-CA" dirty="0" err="1" smtClean="0"/>
              <a:t>worker</a:t>
            </a:r>
            <a:r>
              <a:rPr lang="fr-CA" dirty="0" smtClean="0"/>
              <a:t> </a:t>
            </a:r>
            <a:r>
              <a:rPr lang="fr-CA" dirty="0" err="1" smtClean="0"/>
              <a:t>would</a:t>
            </a:r>
            <a:r>
              <a:rPr lang="fr-CA" dirty="0" smtClean="0"/>
              <a:t> </a:t>
            </a:r>
            <a:r>
              <a:rPr lang="fr-CA" dirty="0" err="1" smtClean="0"/>
              <a:t>make</a:t>
            </a:r>
            <a:r>
              <a:rPr lang="fr-CA" dirty="0" smtClean="0"/>
              <a:t> the </a:t>
            </a:r>
            <a:r>
              <a:rPr lang="fr-CA" dirty="0" err="1" smtClean="0"/>
              <a:t>product</a:t>
            </a:r>
            <a:r>
              <a:rPr lang="fr-CA" dirty="0" smtClean="0"/>
              <a:t> (</a:t>
            </a:r>
            <a:r>
              <a:rPr lang="fr-CA" dirty="0" err="1" smtClean="0"/>
              <a:t>say</a:t>
            </a:r>
            <a:r>
              <a:rPr lang="fr-CA" dirty="0" smtClean="0"/>
              <a:t>, a </a:t>
            </a:r>
            <a:r>
              <a:rPr lang="fr-CA" dirty="0" err="1" smtClean="0"/>
              <a:t>shirt</a:t>
            </a:r>
            <a:r>
              <a:rPr lang="fr-CA" dirty="0" smtClean="0"/>
              <a:t>) in </a:t>
            </a:r>
            <a:r>
              <a:rPr lang="fr-CA" dirty="0" err="1" smtClean="0"/>
              <a:t>their</a:t>
            </a:r>
            <a:r>
              <a:rPr lang="fr-CA" dirty="0" smtClean="0"/>
              <a:t> home.</a:t>
            </a:r>
          </a:p>
          <a:p>
            <a:r>
              <a:rPr lang="fr-CA" dirty="0" smtClean="0"/>
              <a:t>The business</a:t>
            </a:r>
            <a:r>
              <a:rPr lang="fr-CA" baseline="0" dirty="0" smtClean="0"/>
              <a:t> </a:t>
            </a:r>
            <a:r>
              <a:rPr lang="fr-CA" baseline="0" dirty="0" err="1" smtClean="0"/>
              <a:t>person</a:t>
            </a:r>
            <a:r>
              <a:rPr lang="fr-CA" baseline="0" dirty="0" smtClean="0"/>
              <a:t> </a:t>
            </a:r>
            <a:r>
              <a:rPr lang="fr-CA" baseline="0" dirty="0" err="1" smtClean="0"/>
              <a:t>would</a:t>
            </a:r>
            <a:r>
              <a:rPr lang="fr-CA" baseline="0" dirty="0" smtClean="0"/>
              <a:t> </a:t>
            </a:r>
            <a:r>
              <a:rPr lang="fr-CA" baseline="0" dirty="0" err="1" smtClean="0"/>
              <a:t>then</a:t>
            </a:r>
            <a:r>
              <a:rPr lang="fr-CA" baseline="0" dirty="0" smtClean="0"/>
              <a:t> </a:t>
            </a:r>
            <a:r>
              <a:rPr lang="fr-CA" baseline="0" dirty="0" err="1" smtClean="0"/>
              <a:t>pick</a:t>
            </a:r>
            <a:r>
              <a:rPr lang="fr-CA" baseline="0" dirty="0" smtClean="0"/>
              <a:t> up the </a:t>
            </a:r>
            <a:r>
              <a:rPr lang="fr-CA" baseline="0" dirty="0" err="1" smtClean="0"/>
              <a:t>shirt</a:t>
            </a:r>
            <a:r>
              <a:rPr lang="fr-CA" baseline="0" dirty="0" smtClean="0"/>
              <a:t>, and </a:t>
            </a:r>
            <a:r>
              <a:rPr lang="fr-CA" baseline="0" dirty="0" err="1" smtClean="0"/>
              <a:t>pay</a:t>
            </a:r>
            <a:r>
              <a:rPr lang="fr-CA" baseline="0" dirty="0" smtClean="0"/>
              <a:t> the </a:t>
            </a:r>
            <a:r>
              <a:rPr lang="fr-CA" baseline="0" dirty="0" err="1" smtClean="0"/>
              <a:t>worker</a:t>
            </a:r>
            <a:r>
              <a:rPr lang="fr-CA" baseline="0" dirty="0" smtClean="0"/>
              <a:t> for </a:t>
            </a:r>
            <a:r>
              <a:rPr lang="fr-CA" baseline="0" dirty="0" err="1" smtClean="0"/>
              <a:t>each</a:t>
            </a:r>
            <a:r>
              <a:rPr lang="fr-CA" baseline="0" dirty="0" smtClean="0"/>
              <a:t> item. </a:t>
            </a:r>
            <a:r>
              <a:rPr lang="fr-CA" baseline="0" dirty="0" err="1" smtClean="0"/>
              <a:t>Then</a:t>
            </a:r>
            <a:r>
              <a:rPr lang="fr-CA" baseline="0" dirty="0" smtClean="0"/>
              <a:t>, </a:t>
            </a:r>
            <a:r>
              <a:rPr lang="fr-CA" baseline="0" dirty="0" err="1" smtClean="0"/>
              <a:t>he</a:t>
            </a:r>
            <a:r>
              <a:rPr lang="fr-CA" baseline="0" dirty="0" smtClean="0"/>
              <a:t> </a:t>
            </a:r>
            <a:r>
              <a:rPr lang="fr-CA" baseline="0" dirty="0" err="1" smtClean="0"/>
              <a:t>would</a:t>
            </a:r>
            <a:r>
              <a:rPr lang="fr-CA" baseline="0" dirty="0" smtClean="0"/>
              <a:t> </a:t>
            </a:r>
            <a:r>
              <a:rPr lang="fr-CA" baseline="0" dirty="0" err="1" smtClean="0"/>
              <a:t>deliver</a:t>
            </a:r>
            <a:r>
              <a:rPr lang="fr-CA" baseline="0" dirty="0" smtClean="0"/>
              <a:t> the </a:t>
            </a:r>
            <a:r>
              <a:rPr lang="fr-CA" baseline="0" dirty="0" err="1" smtClean="0"/>
              <a:t>shirt</a:t>
            </a:r>
            <a:r>
              <a:rPr lang="fr-CA" baseline="0" dirty="0" smtClean="0"/>
              <a:t> to the </a:t>
            </a:r>
            <a:r>
              <a:rPr lang="fr-CA" baseline="0" dirty="0" err="1" smtClean="0"/>
              <a:t>customer</a:t>
            </a:r>
            <a:r>
              <a:rPr lang="fr-CA" baseline="0" dirty="0" smtClean="0"/>
              <a:t>.</a:t>
            </a:r>
          </a:p>
          <a:p>
            <a:r>
              <a:rPr lang="fr-CA" baseline="0" dirty="0" smtClean="0"/>
              <a:t>If </a:t>
            </a:r>
            <a:r>
              <a:rPr lang="fr-CA" baseline="0" dirty="0" err="1" smtClean="0"/>
              <a:t>you</a:t>
            </a:r>
            <a:r>
              <a:rPr lang="fr-CA" baseline="0" dirty="0" smtClean="0"/>
              <a:t> </a:t>
            </a:r>
            <a:r>
              <a:rPr lang="fr-CA" baseline="0" dirty="0" err="1" smtClean="0"/>
              <a:t>were</a:t>
            </a:r>
            <a:r>
              <a:rPr lang="fr-CA" baseline="0" dirty="0" smtClean="0"/>
              <a:t> a </a:t>
            </a:r>
            <a:r>
              <a:rPr lang="fr-CA" baseline="0" dirty="0" err="1" smtClean="0"/>
              <a:t>worker</a:t>
            </a:r>
            <a:r>
              <a:rPr lang="fr-CA" baseline="0" dirty="0" smtClean="0"/>
              <a:t>, and made lots of </a:t>
            </a:r>
            <a:r>
              <a:rPr lang="fr-CA" baseline="0" dirty="0" err="1" smtClean="0"/>
              <a:t>shirts</a:t>
            </a:r>
            <a:r>
              <a:rPr lang="fr-CA" baseline="0" dirty="0" smtClean="0"/>
              <a:t>, </a:t>
            </a:r>
            <a:r>
              <a:rPr lang="fr-CA" baseline="0" dirty="0" err="1" smtClean="0"/>
              <a:t>you</a:t>
            </a:r>
            <a:r>
              <a:rPr lang="fr-CA" baseline="0" dirty="0" smtClean="0"/>
              <a:t> </a:t>
            </a:r>
            <a:r>
              <a:rPr lang="fr-CA" baseline="0" dirty="0" err="1" smtClean="0"/>
              <a:t>could</a:t>
            </a:r>
            <a:r>
              <a:rPr lang="fr-CA" baseline="0" dirty="0" smtClean="0"/>
              <a:t> </a:t>
            </a:r>
            <a:r>
              <a:rPr lang="fr-CA" baseline="0" dirty="0" err="1" smtClean="0"/>
              <a:t>make</a:t>
            </a:r>
            <a:r>
              <a:rPr lang="fr-CA" baseline="0" dirty="0" smtClean="0"/>
              <a:t> good money—but </a:t>
            </a:r>
            <a:r>
              <a:rPr lang="fr-CA" baseline="0" dirty="0" err="1" smtClean="0"/>
              <a:t>you</a:t>
            </a:r>
            <a:r>
              <a:rPr lang="fr-CA" baseline="0" dirty="0" smtClean="0"/>
              <a:t> </a:t>
            </a:r>
            <a:r>
              <a:rPr lang="fr-CA" baseline="0" dirty="0" err="1" smtClean="0"/>
              <a:t>only</a:t>
            </a:r>
            <a:r>
              <a:rPr lang="fr-CA" baseline="0" dirty="0" smtClean="0"/>
              <a:t> </a:t>
            </a:r>
            <a:r>
              <a:rPr lang="fr-CA" baseline="0" dirty="0" err="1" smtClean="0"/>
              <a:t>got</a:t>
            </a:r>
            <a:r>
              <a:rPr lang="fr-CA" baseline="0" dirty="0" smtClean="0"/>
              <a:t> </a:t>
            </a:r>
            <a:r>
              <a:rPr lang="fr-CA" baseline="0" dirty="0" err="1" smtClean="0"/>
              <a:t>paid</a:t>
            </a:r>
            <a:r>
              <a:rPr lang="fr-CA" baseline="0" dirty="0" smtClean="0"/>
              <a:t> for the </a:t>
            </a:r>
            <a:r>
              <a:rPr lang="fr-CA" baseline="0" dirty="0" err="1" smtClean="0"/>
              <a:t>shirts</a:t>
            </a:r>
            <a:r>
              <a:rPr lang="fr-CA" baseline="0" dirty="0" smtClean="0"/>
              <a:t> </a:t>
            </a:r>
            <a:r>
              <a:rPr lang="fr-CA" baseline="0" dirty="0" err="1" smtClean="0"/>
              <a:t>you</a:t>
            </a:r>
            <a:r>
              <a:rPr lang="fr-CA" baseline="0" dirty="0" smtClean="0"/>
              <a:t> made. If </a:t>
            </a:r>
            <a:r>
              <a:rPr lang="fr-CA" baseline="0" dirty="0" err="1" smtClean="0"/>
              <a:t>you</a:t>
            </a:r>
            <a:r>
              <a:rPr lang="fr-CA" baseline="0" dirty="0" smtClean="0"/>
              <a:t> </a:t>
            </a:r>
            <a:r>
              <a:rPr lang="fr-CA" baseline="0" dirty="0" err="1" smtClean="0"/>
              <a:t>got</a:t>
            </a:r>
            <a:r>
              <a:rPr lang="fr-CA" baseline="0" dirty="0" smtClean="0"/>
              <a:t> </a:t>
            </a:r>
            <a:r>
              <a:rPr lang="fr-CA" baseline="0" dirty="0" err="1" smtClean="0"/>
              <a:t>busy</a:t>
            </a:r>
            <a:r>
              <a:rPr lang="fr-CA" baseline="0" dirty="0" smtClean="0"/>
              <a:t>, or </a:t>
            </a:r>
            <a:r>
              <a:rPr lang="fr-CA" baseline="0" dirty="0" err="1" smtClean="0"/>
              <a:t>sick</a:t>
            </a:r>
            <a:r>
              <a:rPr lang="fr-CA" baseline="0" dirty="0" smtClean="0"/>
              <a:t>, or </a:t>
            </a:r>
            <a:r>
              <a:rPr lang="fr-CA" baseline="0" dirty="0" err="1" smtClean="0"/>
              <a:t>injured</a:t>
            </a:r>
            <a:r>
              <a:rPr lang="fr-CA" baseline="0" dirty="0" smtClean="0"/>
              <a:t> </a:t>
            </a:r>
            <a:r>
              <a:rPr lang="fr-CA" baseline="0" dirty="0" err="1" smtClean="0"/>
              <a:t>you</a:t>
            </a:r>
            <a:r>
              <a:rPr lang="fr-CA" baseline="0" dirty="0" smtClean="0"/>
              <a:t> </a:t>
            </a:r>
            <a:r>
              <a:rPr lang="fr-CA" baseline="0" dirty="0" err="1" smtClean="0"/>
              <a:t>couldn’t</a:t>
            </a:r>
            <a:r>
              <a:rPr lang="fr-CA" baseline="0" dirty="0" smtClean="0"/>
              <a:t> </a:t>
            </a:r>
            <a:r>
              <a:rPr lang="fr-CA" baseline="0" dirty="0" err="1" smtClean="0"/>
              <a:t>work</a:t>
            </a:r>
            <a:r>
              <a:rPr lang="fr-CA" baseline="0" dirty="0" smtClean="0"/>
              <a:t> and </a:t>
            </a:r>
            <a:r>
              <a:rPr lang="fr-CA" baseline="0" dirty="0" err="1" smtClean="0"/>
              <a:t>didn’t</a:t>
            </a:r>
            <a:r>
              <a:rPr lang="fr-CA" baseline="0" dirty="0" smtClean="0"/>
              <a:t> </a:t>
            </a:r>
            <a:r>
              <a:rPr lang="fr-CA" baseline="0" dirty="0" err="1" smtClean="0"/>
              <a:t>get</a:t>
            </a:r>
            <a:r>
              <a:rPr lang="fr-CA" baseline="0" dirty="0" smtClean="0"/>
              <a:t> </a:t>
            </a:r>
            <a:r>
              <a:rPr lang="fr-CA" baseline="0" dirty="0" err="1" smtClean="0"/>
              <a:t>paid</a:t>
            </a:r>
            <a:r>
              <a:rPr lang="fr-CA" baseline="0" dirty="0" smtClean="0"/>
              <a:t>.</a:t>
            </a:r>
          </a:p>
          <a:p>
            <a:endParaRPr lang="fr-CA" baseline="0" dirty="0" smtClean="0"/>
          </a:p>
          <a:p>
            <a:r>
              <a:rPr lang="fr-CA" baseline="0" dirty="0" smtClean="0"/>
              <a:t>The main </a:t>
            </a:r>
            <a:r>
              <a:rPr lang="fr-CA" baseline="0" dirty="0" err="1" smtClean="0"/>
              <a:t>problem</a:t>
            </a:r>
            <a:r>
              <a:rPr lang="fr-CA" baseline="0" dirty="0" smtClean="0"/>
              <a:t> </a:t>
            </a:r>
            <a:r>
              <a:rPr lang="fr-CA" baseline="0" dirty="0" err="1" smtClean="0"/>
              <a:t>was</a:t>
            </a:r>
            <a:r>
              <a:rPr lang="fr-CA" baseline="0" dirty="0" smtClean="0"/>
              <a:t> </a:t>
            </a:r>
            <a:r>
              <a:rPr lang="fr-CA" baseline="0" dirty="0" err="1" smtClean="0"/>
              <a:t>that</a:t>
            </a:r>
            <a:r>
              <a:rPr lang="fr-CA" baseline="0" dirty="0" smtClean="0"/>
              <a:t> </a:t>
            </a:r>
            <a:r>
              <a:rPr lang="fr-CA" baseline="0" dirty="0" err="1" smtClean="0"/>
              <a:t>it</a:t>
            </a:r>
            <a:r>
              <a:rPr lang="fr-CA" baseline="0" dirty="0" smtClean="0"/>
              <a:t> </a:t>
            </a:r>
            <a:r>
              <a:rPr lang="fr-CA" baseline="0" dirty="0" err="1" smtClean="0"/>
              <a:t>took</a:t>
            </a:r>
            <a:r>
              <a:rPr lang="fr-CA" baseline="0" dirty="0" smtClean="0"/>
              <a:t> </a:t>
            </a:r>
            <a:r>
              <a:rPr lang="fr-CA" baseline="0" dirty="0" err="1" smtClean="0"/>
              <a:t>so</a:t>
            </a:r>
            <a:r>
              <a:rPr lang="fr-CA" baseline="0" dirty="0" smtClean="0"/>
              <a:t> long to </a:t>
            </a:r>
            <a:r>
              <a:rPr lang="fr-CA" baseline="0" dirty="0" err="1" smtClean="0"/>
              <a:t>produce</a:t>
            </a:r>
            <a:r>
              <a:rPr lang="fr-CA" baseline="0" dirty="0" smtClean="0"/>
              <a:t> the </a:t>
            </a:r>
            <a:r>
              <a:rPr lang="fr-CA" baseline="0" dirty="0" err="1" smtClean="0"/>
              <a:t>goods</a:t>
            </a:r>
            <a:r>
              <a:rPr lang="fr-CA" baseline="0" dirty="0" smtClean="0"/>
              <a:t> </a:t>
            </a:r>
            <a:r>
              <a:rPr lang="fr-CA" baseline="0" dirty="0" err="1" smtClean="0"/>
              <a:t>that</a:t>
            </a:r>
            <a:r>
              <a:rPr lang="fr-CA" baseline="0" dirty="0" smtClean="0"/>
              <a:t> </a:t>
            </a:r>
            <a:r>
              <a:rPr lang="fr-CA" baseline="0" dirty="0" err="1" smtClean="0"/>
              <a:t>customers</a:t>
            </a:r>
            <a:r>
              <a:rPr lang="fr-CA" baseline="0" dirty="0" smtClean="0"/>
              <a:t> </a:t>
            </a:r>
            <a:r>
              <a:rPr lang="fr-CA" baseline="0" dirty="0" err="1" smtClean="0"/>
              <a:t>got</a:t>
            </a:r>
            <a:r>
              <a:rPr lang="fr-CA" baseline="0" dirty="0" smtClean="0"/>
              <a:t> impatient. There </a:t>
            </a:r>
            <a:r>
              <a:rPr lang="fr-CA" baseline="0" dirty="0" err="1" smtClean="0"/>
              <a:t>weren’t</a:t>
            </a:r>
            <a:r>
              <a:rPr lang="fr-CA" baseline="0" dirty="0" smtClean="0"/>
              <a:t> </a:t>
            </a:r>
            <a:r>
              <a:rPr lang="fr-CA" baseline="0" dirty="0" err="1" smtClean="0"/>
              <a:t>enough</a:t>
            </a:r>
            <a:r>
              <a:rPr lang="fr-CA" baseline="0" dirty="0" smtClean="0"/>
              <a:t> </a:t>
            </a:r>
            <a:r>
              <a:rPr lang="fr-CA" baseline="0" dirty="0" err="1" smtClean="0"/>
              <a:t>workers</a:t>
            </a:r>
            <a:r>
              <a:rPr lang="fr-CA" baseline="0" dirty="0" smtClean="0"/>
              <a:t> to </a:t>
            </a:r>
            <a:r>
              <a:rPr lang="fr-CA" baseline="0" dirty="0" err="1" smtClean="0"/>
              <a:t>make</a:t>
            </a:r>
            <a:r>
              <a:rPr lang="fr-CA" baseline="0" dirty="0" smtClean="0"/>
              <a:t> </a:t>
            </a:r>
            <a:r>
              <a:rPr lang="fr-CA" baseline="0" dirty="0" err="1" smtClean="0"/>
              <a:t>what</a:t>
            </a:r>
            <a:r>
              <a:rPr lang="fr-CA" baseline="0" dirty="0" smtClean="0"/>
              <a:t> </a:t>
            </a:r>
            <a:r>
              <a:rPr lang="fr-CA" baseline="0" dirty="0" err="1" smtClean="0"/>
              <a:t>was</a:t>
            </a:r>
            <a:r>
              <a:rPr lang="fr-CA" baseline="0" dirty="0" smtClean="0"/>
              <a:t> </a:t>
            </a:r>
            <a:r>
              <a:rPr lang="fr-CA" baseline="0" dirty="0" err="1" smtClean="0"/>
              <a:t>needed</a:t>
            </a:r>
            <a:r>
              <a:rPr lang="fr-CA" baseline="0" dirty="0" smtClean="0"/>
              <a:t> in a </a:t>
            </a:r>
            <a:r>
              <a:rPr lang="fr-CA" baseline="0" dirty="0" err="1" smtClean="0"/>
              <a:t>timely</a:t>
            </a:r>
            <a:r>
              <a:rPr lang="fr-CA" baseline="0" dirty="0" smtClean="0"/>
              <a:t> </a:t>
            </a:r>
            <a:r>
              <a:rPr lang="fr-CA" baseline="0" dirty="0" err="1" smtClean="0"/>
              <a:t>fashion</a:t>
            </a:r>
            <a:r>
              <a:rPr lang="fr-CA" baseline="0" dirty="0" smtClean="0"/>
              <a:t>. </a:t>
            </a:r>
            <a:r>
              <a:rPr lang="fr-CA" baseline="0" dirty="0" err="1" smtClean="0"/>
              <a:t>Also</a:t>
            </a:r>
            <a:r>
              <a:rPr lang="fr-CA" baseline="0" dirty="0" smtClean="0"/>
              <a:t>, </a:t>
            </a:r>
            <a:r>
              <a:rPr lang="fr-CA" baseline="0" dirty="0" err="1" smtClean="0"/>
              <a:t>each</a:t>
            </a:r>
            <a:r>
              <a:rPr lang="fr-CA" baseline="0" dirty="0" smtClean="0"/>
              <a:t> </a:t>
            </a:r>
            <a:r>
              <a:rPr lang="fr-CA" baseline="0" dirty="0" err="1" smtClean="0"/>
              <a:t>product</a:t>
            </a:r>
            <a:r>
              <a:rPr lang="fr-CA" baseline="0" dirty="0" smtClean="0"/>
              <a:t> </a:t>
            </a:r>
            <a:r>
              <a:rPr lang="fr-CA" baseline="0" dirty="0" err="1" smtClean="0"/>
              <a:t>was</a:t>
            </a:r>
            <a:r>
              <a:rPr lang="fr-CA" baseline="0" dirty="0" smtClean="0"/>
              <a:t> made-to-</a:t>
            </a:r>
            <a:r>
              <a:rPr lang="fr-CA" baseline="0" dirty="0" err="1" smtClean="0"/>
              <a:t>order</a:t>
            </a:r>
            <a:r>
              <a:rPr lang="fr-CA" baseline="0" dirty="0" smtClean="0"/>
              <a:t>. You </a:t>
            </a:r>
            <a:r>
              <a:rPr lang="fr-CA" baseline="0" dirty="0" err="1" smtClean="0"/>
              <a:t>couldn’t</a:t>
            </a:r>
            <a:r>
              <a:rPr lang="fr-CA" baseline="0" dirty="0" smtClean="0"/>
              <a:t> </a:t>
            </a:r>
            <a:r>
              <a:rPr lang="fr-CA" baseline="0" dirty="0" err="1" smtClean="0"/>
              <a:t>walk</a:t>
            </a:r>
            <a:r>
              <a:rPr lang="fr-CA" baseline="0" dirty="0" smtClean="0"/>
              <a:t> </a:t>
            </a:r>
            <a:r>
              <a:rPr lang="fr-CA" baseline="0" dirty="0" err="1" smtClean="0"/>
              <a:t>into</a:t>
            </a:r>
            <a:r>
              <a:rPr lang="fr-CA" baseline="0" dirty="0" smtClean="0"/>
              <a:t> a shop and </a:t>
            </a:r>
            <a:r>
              <a:rPr lang="fr-CA" baseline="0" dirty="0" err="1" smtClean="0"/>
              <a:t>buy</a:t>
            </a:r>
            <a:r>
              <a:rPr lang="fr-CA" baseline="0" dirty="0" smtClean="0"/>
              <a:t> a </a:t>
            </a:r>
            <a:r>
              <a:rPr lang="fr-CA" baseline="0" dirty="0" err="1" smtClean="0"/>
              <a:t>pre</a:t>
            </a:r>
            <a:r>
              <a:rPr lang="fr-CA" baseline="0" dirty="0" smtClean="0"/>
              <a:t>-made </a:t>
            </a:r>
            <a:r>
              <a:rPr lang="fr-CA" baseline="0" dirty="0" err="1" smtClean="0"/>
              <a:t>shirt</a:t>
            </a:r>
            <a:r>
              <a:rPr lang="fr-CA" baseline="0" dirty="0" smtClean="0"/>
              <a:t>!</a:t>
            </a:r>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62</a:t>
            </a:fld>
            <a:endParaRPr lang="en-US"/>
          </a:p>
        </p:txBody>
      </p:sp>
    </p:spTree>
    <p:extLst>
      <p:ext uri="{BB962C8B-B14F-4D97-AF65-F5344CB8AC3E}">
        <p14:creationId xmlns:p14="http://schemas.microsoft.com/office/powerpoint/2010/main" val="132617726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This </a:t>
            </a:r>
            <a:r>
              <a:rPr lang="fr-CA" dirty="0" err="1" smtClean="0"/>
              <a:t>means</a:t>
            </a:r>
            <a:r>
              <a:rPr lang="fr-CA" dirty="0" smtClean="0"/>
              <a:t> </a:t>
            </a:r>
            <a:r>
              <a:rPr lang="fr-CA" dirty="0" err="1" smtClean="0"/>
              <a:t>that</a:t>
            </a:r>
            <a:r>
              <a:rPr lang="fr-CA" dirty="0" smtClean="0"/>
              <a:t> the </a:t>
            </a:r>
            <a:r>
              <a:rPr lang="fr-CA" dirty="0" err="1" smtClean="0"/>
              <a:t>factory</a:t>
            </a:r>
            <a:r>
              <a:rPr lang="fr-CA" dirty="0" smtClean="0"/>
              <a:t> </a:t>
            </a:r>
            <a:r>
              <a:rPr lang="fr-CA" dirty="0" err="1" smtClean="0"/>
              <a:t>owner</a:t>
            </a:r>
            <a:r>
              <a:rPr lang="fr-CA" dirty="0" smtClean="0"/>
              <a:t> </a:t>
            </a:r>
            <a:r>
              <a:rPr lang="fr-CA" dirty="0" err="1" smtClean="0"/>
              <a:t>hired</a:t>
            </a:r>
            <a:r>
              <a:rPr lang="fr-CA" dirty="0" smtClean="0"/>
              <a:t> </a:t>
            </a:r>
            <a:r>
              <a:rPr lang="fr-CA" dirty="0" err="1" smtClean="0"/>
              <a:t>several</a:t>
            </a:r>
            <a:r>
              <a:rPr lang="fr-CA" dirty="0" smtClean="0"/>
              <a:t> people, </a:t>
            </a:r>
            <a:r>
              <a:rPr lang="fr-CA" dirty="0" err="1" smtClean="0"/>
              <a:t>who</a:t>
            </a:r>
            <a:r>
              <a:rPr lang="fr-CA" dirty="0" smtClean="0"/>
              <a:t> came to </a:t>
            </a:r>
            <a:r>
              <a:rPr lang="fr-CA" dirty="0" err="1" smtClean="0"/>
              <a:t>work</a:t>
            </a:r>
            <a:r>
              <a:rPr lang="fr-CA" dirty="0" smtClean="0"/>
              <a:t> for </a:t>
            </a:r>
            <a:r>
              <a:rPr lang="fr-CA" dirty="0" err="1" smtClean="0"/>
              <a:t>him</a:t>
            </a:r>
            <a:r>
              <a:rPr lang="fr-CA" dirty="0" smtClean="0"/>
              <a:t> </a:t>
            </a:r>
            <a:r>
              <a:rPr lang="fr-CA" dirty="0" err="1" smtClean="0"/>
              <a:t>each</a:t>
            </a:r>
            <a:r>
              <a:rPr lang="fr-CA" dirty="0" smtClean="0"/>
              <a:t> </a:t>
            </a:r>
            <a:r>
              <a:rPr lang="fr-CA" dirty="0" err="1" smtClean="0"/>
              <a:t>day</a:t>
            </a:r>
            <a:r>
              <a:rPr lang="fr-CA" dirty="0" smtClean="0"/>
              <a:t>. He </a:t>
            </a:r>
            <a:r>
              <a:rPr lang="fr-CA" dirty="0" err="1" smtClean="0"/>
              <a:t>bought</a:t>
            </a:r>
            <a:r>
              <a:rPr lang="fr-CA" dirty="0" smtClean="0"/>
              <a:t> a lot of</a:t>
            </a:r>
            <a:r>
              <a:rPr lang="fr-CA" baseline="0" dirty="0" smtClean="0"/>
              <a:t> </a:t>
            </a:r>
            <a:r>
              <a:rPr lang="fr-CA" baseline="0" dirty="0" err="1" smtClean="0"/>
              <a:t>popular</a:t>
            </a:r>
            <a:r>
              <a:rPr lang="fr-CA" baseline="0" dirty="0" smtClean="0"/>
              <a:t> </a:t>
            </a:r>
            <a:r>
              <a:rPr lang="fr-CA" baseline="0" dirty="0" err="1" smtClean="0"/>
              <a:t>fabrics</a:t>
            </a:r>
            <a:r>
              <a:rPr lang="fr-CA" baseline="0" dirty="0" smtClean="0"/>
              <a:t> in </a:t>
            </a:r>
            <a:r>
              <a:rPr lang="fr-CA" baseline="0" dirty="0" err="1" smtClean="0"/>
              <a:t>popular</a:t>
            </a:r>
            <a:r>
              <a:rPr lang="fr-CA" baseline="0" dirty="0" smtClean="0"/>
              <a:t> </a:t>
            </a:r>
            <a:r>
              <a:rPr lang="fr-CA" baseline="0" dirty="0" err="1" smtClean="0"/>
              <a:t>colours</a:t>
            </a:r>
            <a:r>
              <a:rPr lang="fr-CA" baseline="0" dirty="0" smtClean="0"/>
              <a:t> and patterns, and </a:t>
            </a:r>
            <a:r>
              <a:rPr lang="fr-CA" baseline="0" dirty="0" err="1" smtClean="0"/>
              <a:t>had</a:t>
            </a:r>
            <a:r>
              <a:rPr lang="fr-CA" baseline="0" dirty="0" smtClean="0"/>
              <a:t> </a:t>
            </a:r>
            <a:r>
              <a:rPr lang="fr-CA" baseline="0" dirty="0" err="1" smtClean="0"/>
              <a:t>his</a:t>
            </a:r>
            <a:r>
              <a:rPr lang="fr-CA" baseline="0" dirty="0" smtClean="0"/>
              <a:t> </a:t>
            </a:r>
            <a:r>
              <a:rPr lang="fr-CA" baseline="0" dirty="0" err="1" smtClean="0"/>
              <a:t>workers</a:t>
            </a:r>
            <a:r>
              <a:rPr lang="fr-CA" baseline="0" dirty="0" smtClean="0"/>
              <a:t> </a:t>
            </a:r>
            <a:r>
              <a:rPr lang="fr-CA" baseline="0" dirty="0" err="1" smtClean="0"/>
              <a:t>make</a:t>
            </a:r>
            <a:r>
              <a:rPr lang="fr-CA" baseline="0" dirty="0" smtClean="0"/>
              <a:t> </a:t>
            </a:r>
            <a:r>
              <a:rPr lang="fr-CA" baseline="0" dirty="0" err="1" smtClean="0"/>
              <a:t>many</a:t>
            </a:r>
            <a:r>
              <a:rPr lang="fr-CA" baseline="0" dirty="0" smtClean="0"/>
              <a:t> </a:t>
            </a:r>
            <a:r>
              <a:rPr lang="fr-CA" baseline="0" dirty="0" err="1" smtClean="0"/>
              <a:t>shirts</a:t>
            </a:r>
            <a:r>
              <a:rPr lang="fr-CA" baseline="0" dirty="0" smtClean="0"/>
              <a:t> in the </a:t>
            </a:r>
            <a:r>
              <a:rPr lang="fr-CA" baseline="0" dirty="0" err="1" smtClean="0"/>
              <a:t>most</a:t>
            </a:r>
            <a:r>
              <a:rPr lang="fr-CA" baseline="0" dirty="0" smtClean="0"/>
              <a:t> </a:t>
            </a:r>
            <a:r>
              <a:rPr lang="fr-CA" baseline="0" dirty="0" err="1" smtClean="0"/>
              <a:t>popular</a:t>
            </a:r>
            <a:r>
              <a:rPr lang="fr-CA" baseline="0" dirty="0" smtClean="0"/>
              <a:t> sizes. That </a:t>
            </a:r>
            <a:r>
              <a:rPr lang="fr-CA" baseline="0" dirty="0" err="1" smtClean="0"/>
              <a:t>way</a:t>
            </a:r>
            <a:r>
              <a:rPr lang="fr-CA" baseline="0" dirty="0" smtClean="0"/>
              <a:t>, people </a:t>
            </a:r>
            <a:r>
              <a:rPr lang="fr-CA" baseline="0" dirty="0" err="1" smtClean="0"/>
              <a:t>could</a:t>
            </a:r>
            <a:r>
              <a:rPr lang="fr-CA" baseline="0" dirty="0" smtClean="0"/>
              <a:t> come </a:t>
            </a:r>
            <a:r>
              <a:rPr lang="fr-CA" baseline="0" dirty="0" err="1" smtClean="0"/>
              <a:t>into</a:t>
            </a:r>
            <a:r>
              <a:rPr lang="fr-CA" baseline="0" dirty="0" smtClean="0"/>
              <a:t> the shop and </a:t>
            </a:r>
            <a:r>
              <a:rPr lang="fr-CA" baseline="0" dirty="0" err="1" smtClean="0"/>
              <a:t>choose</a:t>
            </a:r>
            <a:r>
              <a:rPr lang="fr-CA" baseline="0" dirty="0" smtClean="0"/>
              <a:t> a </a:t>
            </a:r>
            <a:r>
              <a:rPr lang="fr-CA" baseline="0" dirty="0" err="1" smtClean="0"/>
              <a:t>pre</a:t>
            </a:r>
            <a:r>
              <a:rPr lang="fr-CA" baseline="0" dirty="0" smtClean="0"/>
              <a:t>-made </a:t>
            </a:r>
            <a:r>
              <a:rPr lang="fr-CA" baseline="0" dirty="0" err="1" smtClean="0"/>
              <a:t>shirt</a:t>
            </a:r>
            <a:r>
              <a:rPr lang="fr-CA" baseline="0" dirty="0" smtClean="0"/>
              <a:t> </a:t>
            </a:r>
            <a:r>
              <a:rPr lang="fr-CA" baseline="0" dirty="0" err="1" smtClean="0"/>
              <a:t>that</a:t>
            </a:r>
            <a:r>
              <a:rPr lang="fr-CA" baseline="0" dirty="0" smtClean="0"/>
              <a:t> </a:t>
            </a:r>
            <a:r>
              <a:rPr lang="fr-CA" baseline="0" dirty="0" err="1" smtClean="0"/>
              <a:t>would</a:t>
            </a:r>
            <a:r>
              <a:rPr lang="fr-CA" baseline="0" dirty="0" smtClean="0"/>
              <a:t> fit « </a:t>
            </a:r>
            <a:r>
              <a:rPr lang="fr-CA" baseline="0" dirty="0" err="1" smtClean="0"/>
              <a:t>well</a:t>
            </a:r>
            <a:r>
              <a:rPr lang="fr-CA" baseline="0" dirty="0" smtClean="0"/>
              <a:t> </a:t>
            </a:r>
            <a:r>
              <a:rPr lang="fr-CA" baseline="0" dirty="0" err="1" smtClean="0"/>
              <a:t>enough</a:t>
            </a:r>
            <a:r>
              <a:rPr lang="fr-CA" baseline="0" dirty="0" smtClean="0"/>
              <a:t> ». </a:t>
            </a:r>
          </a:p>
          <a:p>
            <a:r>
              <a:rPr lang="fr-CA" baseline="0" dirty="0" smtClean="0"/>
              <a:t>The business </a:t>
            </a:r>
            <a:r>
              <a:rPr lang="fr-CA" baseline="0" dirty="0" err="1" smtClean="0"/>
              <a:t>owner</a:t>
            </a:r>
            <a:r>
              <a:rPr lang="fr-CA" baseline="0" dirty="0" smtClean="0"/>
              <a:t> « </a:t>
            </a:r>
            <a:r>
              <a:rPr lang="fr-CA" baseline="0" dirty="0" err="1" smtClean="0"/>
              <a:t>anticipated</a:t>
            </a:r>
            <a:r>
              <a:rPr lang="fr-CA" baseline="0" dirty="0" smtClean="0"/>
              <a:t> » </a:t>
            </a:r>
            <a:r>
              <a:rPr lang="fr-CA" baseline="0" dirty="0" err="1" smtClean="0"/>
              <a:t>that</a:t>
            </a:r>
            <a:r>
              <a:rPr lang="fr-CA" baseline="0" dirty="0" smtClean="0"/>
              <a:t> people </a:t>
            </a:r>
            <a:r>
              <a:rPr lang="fr-CA" baseline="0" dirty="0" err="1" smtClean="0"/>
              <a:t>would</a:t>
            </a:r>
            <a:r>
              <a:rPr lang="fr-CA" baseline="0" dirty="0" smtClean="0"/>
              <a:t> </a:t>
            </a:r>
            <a:r>
              <a:rPr lang="fr-CA" baseline="0" dirty="0" err="1" smtClean="0"/>
              <a:t>buy</a:t>
            </a:r>
            <a:r>
              <a:rPr lang="fr-CA" baseline="0" dirty="0" smtClean="0"/>
              <a:t> </a:t>
            </a:r>
            <a:r>
              <a:rPr lang="fr-CA" baseline="0" dirty="0" err="1" smtClean="0"/>
              <a:t>things</a:t>
            </a:r>
            <a:r>
              <a:rPr lang="fr-CA" baseline="0" dirty="0" smtClean="0"/>
              <a:t> if </a:t>
            </a:r>
            <a:r>
              <a:rPr lang="fr-CA" baseline="0" dirty="0" err="1" smtClean="0"/>
              <a:t>they</a:t>
            </a:r>
            <a:r>
              <a:rPr lang="fr-CA" baseline="0" dirty="0" smtClean="0"/>
              <a:t> </a:t>
            </a:r>
            <a:r>
              <a:rPr lang="fr-CA" baseline="0" dirty="0" err="1" smtClean="0"/>
              <a:t>were</a:t>
            </a:r>
            <a:r>
              <a:rPr lang="fr-CA" baseline="0" dirty="0" smtClean="0"/>
              <a:t> </a:t>
            </a:r>
            <a:r>
              <a:rPr lang="fr-CA" baseline="0" dirty="0" err="1" smtClean="0"/>
              <a:t>available</a:t>
            </a:r>
            <a:r>
              <a:rPr lang="fr-CA" baseline="0" dirty="0" smtClean="0"/>
              <a:t> </a:t>
            </a:r>
            <a:r>
              <a:rPr lang="fr-CA" baseline="0" dirty="0" err="1" smtClean="0"/>
              <a:t>when</a:t>
            </a:r>
            <a:r>
              <a:rPr lang="fr-CA" baseline="0" dirty="0" smtClean="0"/>
              <a:t> the </a:t>
            </a:r>
            <a:r>
              <a:rPr lang="fr-CA" baseline="0" dirty="0" err="1" smtClean="0"/>
              <a:t>customer</a:t>
            </a:r>
            <a:r>
              <a:rPr lang="fr-CA" baseline="0" dirty="0" smtClean="0"/>
              <a:t> </a:t>
            </a:r>
            <a:r>
              <a:rPr lang="fr-CA" baseline="0" dirty="0" err="1" smtClean="0"/>
              <a:t>walked</a:t>
            </a:r>
            <a:r>
              <a:rPr lang="fr-CA" baseline="0" dirty="0" smtClean="0"/>
              <a:t> in.</a:t>
            </a:r>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63</a:t>
            </a:fld>
            <a:endParaRPr lang="en-US"/>
          </a:p>
        </p:txBody>
      </p:sp>
    </p:spTree>
    <p:extLst>
      <p:ext uri="{BB962C8B-B14F-4D97-AF65-F5344CB8AC3E}">
        <p14:creationId xmlns:p14="http://schemas.microsoft.com/office/powerpoint/2010/main" val="267394454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Notice</a:t>
            </a:r>
            <a:r>
              <a:rPr lang="fr-CA" baseline="0" dirty="0" smtClean="0"/>
              <a:t> </a:t>
            </a:r>
            <a:r>
              <a:rPr lang="fr-CA" baseline="0" dirty="0" err="1" smtClean="0"/>
              <a:t>that</a:t>
            </a:r>
            <a:r>
              <a:rPr lang="fr-CA" baseline="0" dirty="0" smtClean="0"/>
              <a:t> the </a:t>
            </a:r>
            <a:r>
              <a:rPr lang="fr-CA" baseline="0" dirty="0" err="1" smtClean="0"/>
              <a:t>two</a:t>
            </a:r>
            <a:r>
              <a:rPr lang="fr-CA" baseline="0" dirty="0" smtClean="0"/>
              <a:t> </a:t>
            </a:r>
            <a:r>
              <a:rPr lang="fr-CA" baseline="0" dirty="0" err="1" smtClean="0"/>
              <a:t>systems</a:t>
            </a:r>
            <a:r>
              <a:rPr lang="fr-CA" baseline="0" dirty="0" smtClean="0"/>
              <a:t> </a:t>
            </a:r>
            <a:r>
              <a:rPr lang="fr-CA" baseline="0" dirty="0" err="1" smtClean="0"/>
              <a:t>were</a:t>
            </a:r>
            <a:r>
              <a:rPr lang="fr-CA" baseline="0" dirty="0" smtClean="0"/>
              <a:t> </a:t>
            </a:r>
            <a:r>
              <a:rPr lang="fr-CA" baseline="0" dirty="0" err="1" smtClean="0"/>
              <a:t>different</a:t>
            </a:r>
            <a:r>
              <a:rPr lang="fr-CA" baseline="0" dirty="0" smtClean="0"/>
              <a:t> in </a:t>
            </a:r>
            <a:r>
              <a:rPr lang="fr-CA" baseline="0" dirty="0" err="1" smtClean="0"/>
              <a:t>almost</a:t>
            </a:r>
            <a:r>
              <a:rPr lang="fr-CA" baseline="0" dirty="0" smtClean="0"/>
              <a:t> </a:t>
            </a:r>
            <a:r>
              <a:rPr lang="fr-CA" baseline="0" dirty="0" err="1" smtClean="0"/>
              <a:t>every</a:t>
            </a:r>
            <a:r>
              <a:rPr lang="fr-CA" baseline="0" dirty="0" smtClean="0"/>
              <a:t> </a:t>
            </a:r>
            <a:r>
              <a:rPr lang="fr-CA" baseline="0" dirty="0" err="1" smtClean="0"/>
              <a:t>way</a:t>
            </a:r>
            <a:r>
              <a:rPr lang="fr-CA" baseline="0" dirty="0" smtClean="0"/>
              <a:t>.</a:t>
            </a:r>
          </a:p>
          <a:p>
            <a:r>
              <a:rPr lang="fr-CA" baseline="0" dirty="0" smtClean="0"/>
              <a:t>The </a:t>
            </a:r>
            <a:r>
              <a:rPr lang="fr-CA" baseline="0" dirty="0" err="1" smtClean="0"/>
              <a:t>domestic</a:t>
            </a:r>
            <a:r>
              <a:rPr lang="fr-CA" baseline="0" dirty="0" smtClean="0"/>
              <a:t> system </a:t>
            </a:r>
            <a:r>
              <a:rPr lang="fr-CA" baseline="0" dirty="0" err="1" smtClean="0"/>
              <a:t>used</a:t>
            </a:r>
            <a:r>
              <a:rPr lang="fr-CA" baseline="0" dirty="0" smtClean="0"/>
              <a:t> hand </a:t>
            </a:r>
            <a:r>
              <a:rPr lang="fr-CA" baseline="0" dirty="0" err="1" smtClean="0"/>
              <a:t>tools</a:t>
            </a:r>
            <a:r>
              <a:rPr lang="fr-CA" baseline="0" dirty="0" smtClean="0"/>
              <a:t>, </a:t>
            </a:r>
            <a:r>
              <a:rPr lang="fr-CA" baseline="0" dirty="0" err="1" smtClean="0"/>
              <a:t>which</a:t>
            </a:r>
            <a:r>
              <a:rPr lang="fr-CA" baseline="0" dirty="0" smtClean="0"/>
              <a:t> </a:t>
            </a:r>
            <a:r>
              <a:rPr lang="fr-CA" baseline="0" dirty="0" err="1" smtClean="0"/>
              <a:t>were</a:t>
            </a:r>
            <a:r>
              <a:rPr lang="fr-CA" baseline="0" dirty="0" smtClean="0"/>
              <a:t> </a:t>
            </a:r>
            <a:r>
              <a:rPr lang="fr-CA" baseline="0" dirty="0" err="1" smtClean="0"/>
              <a:t>usually</a:t>
            </a:r>
            <a:r>
              <a:rPr lang="fr-CA" baseline="0" dirty="0" smtClean="0"/>
              <a:t> </a:t>
            </a:r>
            <a:r>
              <a:rPr lang="fr-CA" baseline="0" dirty="0" err="1" smtClean="0"/>
              <a:t>owned</a:t>
            </a:r>
            <a:r>
              <a:rPr lang="fr-CA" baseline="0" dirty="0" smtClean="0"/>
              <a:t> by the </a:t>
            </a:r>
            <a:r>
              <a:rPr lang="fr-CA" baseline="0" dirty="0" err="1" smtClean="0"/>
              <a:t>worker</a:t>
            </a:r>
            <a:r>
              <a:rPr lang="fr-CA" baseline="0" dirty="0" smtClean="0"/>
              <a:t>, and the </a:t>
            </a:r>
            <a:r>
              <a:rPr lang="fr-CA" baseline="0" dirty="0" err="1" smtClean="0"/>
              <a:t>worker</a:t>
            </a:r>
            <a:r>
              <a:rPr lang="fr-CA" baseline="0" dirty="0" smtClean="0"/>
              <a:t> </a:t>
            </a:r>
            <a:r>
              <a:rPr lang="fr-CA" baseline="0" dirty="0" err="1" smtClean="0"/>
              <a:t>stayed</a:t>
            </a:r>
            <a:r>
              <a:rPr lang="fr-CA" baseline="0" dirty="0" smtClean="0"/>
              <a:t> in </a:t>
            </a:r>
            <a:r>
              <a:rPr lang="fr-CA" baseline="0" dirty="0" err="1" smtClean="0"/>
              <a:t>their</a:t>
            </a:r>
            <a:r>
              <a:rPr lang="fr-CA" baseline="0" dirty="0" smtClean="0"/>
              <a:t> home, </a:t>
            </a:r>
            <a:r>
              <a:rPr lang="fr-CA" baseline="0" dirty="0" err="1" smtClean="0"/>
              <a:t>usually</a:t>
            </a:r>
            <a:r>
              <a:rPr lang="fr-CA" baseline="0" dirty="0" smtClean="0"/>
              <a:t> </a:t>
            </a:r>
            <a:r>
              <a:rPr lang="fr-CA" baseline="0" dirty="0" err="1" smtClean="0"/>
              <a:t>having</a:t>
            </a:r>
            <a:r>
              <a:rPr lang="fr-CA" baseline="0" dirty="0" smtClean="0"/>
              <a:t> a </a:t>
            </a:r>
            <a:r>
              <a:rPr lang="fr-CA" baseline="0" dirty="0" err="1" smtClean="0"/>
              <a:t>garden</a:t>
            </a:r>
            <a:r>
              <a:rPr lang="fr-CA" baseline="0" dirty="0" smtClean="0"/>
              <a:t> or </a:t>
            </a:r>
            <a:r>
              <a:rPr lang="fr-CA" baseline="0" dirty="0" err="1" smtClean="0"/>
              <a:t>small</a:t>
            </a:r>
            <a:r>
              <a:rPr lang="fr-CA" baseline="0" dirty="0" smtClean="0"/>
              <a:t> </a:t>
            </a:r>
            <a:r>
              <a:rPr lang="fr-CA" baseline="0" dirty="0" err="1" smtClean="0"/>
              <a:t>farm</a:t>
            </a:r>
            <a:r>
              <a:rPr lang="fr-CA" baseline="0" dirty="0" smtClean="0"/>
              <a:t> and </a:t>
            </a:r>
            <a:r>
              <a:rPr lang="fr-CA" baseline="0" dirty="0" err="1" smtClean="0"/>
              <a:t>sometimes</a:t>
            </a:r>
            <a:r>
              <a:rPr lang="fr-CA" baseline="0" dirty="0" smtClean="0"/>
              <a:t> </a:t>
            </a:r>
            <a:r>
              <a:rPr lang="fr-CA" baseline="0" dirty="0" err="1" smtClean="0"/>
              <a:t>had</a:t>
            </a:r>
            <a:r>
              <a:rPr lang="fr-CA" baseline="0" dirty="0" smtClean="0"/>
              <a:t> </a:t>
            </a:r>
            <a:r>
              <a:rPr lang="fr-CA" baseline="0" dirty="0" err="1" smtClean="0"/>
              <a:t>several</a:t>
            </a:r>
            <a:r>
              <a:rPr lang="fr-CA" baseline="0" dirty="0" smtClean="0"/>
              <a:t> jobs </a:t>
            </a:r>
            <a:r>
              <a:rPr lang="fr-CA" baseline="0" dirty="0" err="1" smtClean="0"/>
              <a:t>with</a:t>
            </a:r>
            <a:r>
              <a:rPr lang="fr-CA" baseline="0" dirty="0" smtClean="0"/>
              <a:t> </a:t>
            </a:r>
            <a:r>
              <a:rPr lang="fr-CA" baseline="0" dirty="0" err="1" smtClean="0"/>
              <a:t>different</a:t>
            </a:r>
            <a:r>
              <a:rPr lang="fr-CA" baseline="0" dirty="0" smtClean="0"/>
              <a:t> businesses (</a:t>
            </a:r>
            <a:r>
              <a:rPr lang="fr-CA" baseline="0" dirty="0" err="1" smtClean="0"/>
              <a:t>taking</a:t>
            </a:r>
            <a:r>
              <a:rPr lang="fr-CA" baseline="0" dirty="0" smtClean="0"/>
              <a:t> in </a:t>
            </a:r>
            <a:r>
              <a:rPr lang="fr-CA" baseline="0" dirty="0" err="1" smtClean="0"/>
              <a:t>washing</a:t>
            </a:r>
            <a:r>
              <a:rPr lang="fr-CA" baseline="0" dirty="0" smtClean="0"/>
              <a:t>, </a:t>
            </a:r>
            <a:r>
              <a:rPr lang="fr-CA" baseline="0" dirty="0" err="1" smtClean="0"/>
              <a:t>sewing</a:t>
            </a:r>
            <a:r>
              <a:rPr lang="fr-CA" baseline="0" dirty="0" smtClean="0"/>
              <a:t>, and </a:t>
            </a:r>
            <a:r>
              <a:rPr lang="fr-CA" baseline="0" dirty="0" err="1" smtClean="0"/>
              <a:t>shoe-making</a:t>
            </a:r>
            <a:r>
              <a:rPr lang="fr-CA" baseline="0" dirty="0" smtClean="0"/>
              <a:t>, for </a:t>
            </a:r>
            <a:r>
              <a:rPr lang="fr-CA" baseline="0" dirty="0" err="1" smtClean="0"/>
              <a:t>example</a:t>
            </a:r>
            <a:r>
              <a:rPr lang="fr-CA" baseline="0" dirty="0" smtClean="0"/>
              <a:t>).</a:t>
            </a:r>
          </a:p>
          <a:p>
            <a:r>
              <a:rPr lang="fr-CA" baseline="0" dirty="0" smtClean="0"/>
              <a:t>In the </a:t>
            </a:r>
            <a:r>
              <a:rPr lang="fr-CA" baseline="0" dirty="0" err="1" smtClean="0"/>
              <a:t>factory</a:t>
            </a:r>
            <a:r>
              <a:rPr lang="fr-CA" baseline="0" dirty="0" smtClean="0"/>
              <a:t> system, </a:t>
            </a:r>
            <a:r>
              <a:rPr lang="fr-CA" baseline="0" dirty="0" err="1" smtClean="0"/>
              <a:t>workers</a:t>
            </a:r>
            <a:r>
              <a:rPr lang="fr-CA" baseline="0" dirty="0" smtClean="0"/>
              <a:t> </a:t>
            </a:r>
            <a:r>
              <a:rPr lang="fr-CA" baseline="0" dirty="0" err="1" smtClean="0"/>
              <a:t>moved</a:t>
            </a:r>
            <a:r>
              <a:rPr lang="fr-CA" baseline="0" dirty="0" smtClean="0"/>
              <a:t> to the </a:t>
            </a:r>
            <a:r>
              <a:rPr lang="fr-CA" baseline="0" dirty="0" err="1" smtClean="0"/>
              <a:t>cities</a:t>
            </a:r>
            <a:r>
              <a:rPr lang="fr-CA" baseline="0" dirty="0" smtClean="0"/>
              <a:t>, </a:t>
            </a:r>
            <a:r>
              <a:rPr lang="fr-CA" baseline="0" dirty="0" err="1" smtClean="0"/>
              <a:t>where</a:t>
            </a:r>
            <a:r>
              <a:rPr lang="fr-CA" baseline="0" dirty="0" smtClean="0"/>
              <a:t> the </a:t>
            </a:r>
            <a:r>
              <a:rPr lang="fr-CA" baseline="0" dirty="0" err="1" smtClean="0"/>
              <a:t>factories</a:t>
            </a:r>
            <a:r>
              <a:rPr lang="fr-CA" baseline="0" dirty="0" smtClean="0"/>
              <a:t> </a:t>
            </a:r>
            <a:r>
              <a:rPr lang="fr-CA" baseline="0" dirty="0" err="1" smtClean="0"/>
              <a:t>were</a:t>
            </a:r>
            <a:r>
              <a:rPr lang="fr-CA" baseline="0" dirty="0" smtClean="0"/>
              <a:t> </a:t>
            </a:r>
            <a:r>
              <a:rPr lang="fr-CA" baseline="0" dirty="0" err="1" smtClean="0"/>
              <a:t>located</a:t>
            </a:r>
            <a:r>
              <a:rPr lang="fr-CA" baseline="0" dirty="0" smtClean="0"/>
              <a:t>, to </a:t>
            </a:r>
            <a:r>
              <a:rPr lang="fr-CA" baseline="0" dirty="0" err="1" smtClean="0"/>
              <a:t>work</a:t>
            </a:r>
            <a:r>
              <a:rPr lang="fr-CA" baseline="0" dirty="0" smtClean="0"/>
              <a:t>. </a:t>
            </a:r>
            <a:r>
              <a:rPr lang="fr-CA" baseline="0" dirty="0" err="1" smtClean="0"/>
              <a:t>They</a:t>
            </a:r>
            <a:r>
              <a:rPr lang="fr-CA" baseline="0" dirty="0" smtClean="0"/>
              <a:t> </a:t>
            </a:r>
            <a:r>
              <a:rPr lang="fr-CA" baseline="0" dirty="0" err="1" smtClean="0"/>
              <a:t>could</a:t>
            </a:r>
            <a:r>
              <a:rPr lang="fr-CA" baseline="0" dirty="0" smtClean="0"/>
              <a:t> not have </a:t>
            </a:r>
            <a:r>
              <a:rPr lang="fr-CA" baseline="0" dirty="0" err="1" smtClean="0"/>
              <a:t>gardens</a:t>
            </a:r>
            <a:r>
              <a:rPr lang="fr-CA" baseline="0" dirty="0" smtClean="0"/>
              <a:t>, </a:t>
            </a:r>
            <a:r>
              <a:rPr lang="fr-CA" baseline="0" dirty="0" err="1" smtClean="0"/>
              <a:t>so</a:t>
            </a:r>
            <a:r>
              <a:rPr lang="fr-CA" baseline="0" dirty="0" smtClean="0"/>
              <a:t> </a:t>
            </a:r>
            <a:r>
              <a:rPr lang="fr-CA" baseline="0" dirty="0" err="1" smtClean="0"/>
              <a:t>they</a:t>
            </a:r>
            <a:r>
              <a:rPr lang="fr-CA" baseline="0" dirty="0" smtClean="0"/>
              <a:t> </a:t>
            </a:r>
            <a:r>
              <a:rPr lang="fr-CA" baseline="0" dirty="0" err="1" smtClean="0"/>
              <a:t>depended</a:t>
            </a:r>
            <a:r>
              <a:rPr lang="fr-CA" baseline="0" dirty="0" smtClean="0"/>
              <a:t> on </a:t>
            </a:r>
            <a:r>
              <a:rPr lang="fr-CA" baseline="0" dirty="0" err="1" smtClean="0"/>
              <a:t>their</a:t>
            </a:r>
            <a:r>
              <a:rPr lang="fr-CA" baseline="0" dirty="0" smtClean="0"/>
              <a:t> jobs for </a:t>
            </a:r>
            <a:r>
              <a:rPr lang="fr-CA" baseline="0" dirty="0" err="1" smtClean="0"/>
              <a:t>enough</a:t>
            </a:r>
            <a:r>
              <a:rPr lang="fr-CA" baseline="0" dirty="0" smtClean="0"/>
              <a:t> money to live; </a:t>
            </a:r>
            <a:r>
              <a:rPr lang="fr-CA" baseline="0" dirty="0" err="1" smtClean="0"/>
              <a:t>because</a:t>
            </a:r>
            <a:r>
              <a:rPr lang="fr-CA" baseline="0" dirty="0" smtClean="0"/>
              <a:t> </a:t>
            </a:r>
            <a:r>
              <a:rPr lang="fr-CA" baseline="0" dirty="0" err="1" smtClean="0"/>
              <a:t>they</a:t>
            </a:r>
            <a:r>
              <a:rPr lang="fr-CA" baseline="0" dirty="0" smtClean="0"/>
              <a:t> </a:t>
            </a:r>
            <a:r>
              <a:rPr lang="fr-CA" baseline="0" dirty="0" err="1" smtClean="0"/>
              <a:t>worked</a:t>
            </a:r>
            <a:r>
              <a:rPr lang="fr-CA" baseline="0" dirty="0" smtClean="0"/>
              <a:t> 12 to 16 </a:t>
            </a:r>
            <a:r>
              <a:rPr lang="fr-CA" baseline="0" dirty="0" err="1" smtClean="0"/>
              <a:t>hours</a:t>
            </a:r>
            <a:r>
              <a:rPr lang="fr-CA" baseline="0" dirty="0" smtClean="0"/>
              <a:t> a </a:t>
            </a:r>
            <a:r>
              <a:rPr lang="fr-CA" baseline="0" dirty="0" err="1" smtClean="0"/>
              <a:t>day</a:t>
            </a:r>
            <a:r>
              <a:rPr lang="fr-CA" baseline="0" dirty="0" smtClean="0"/>
              <a:t>, six </a:t>
            </a:r>
            <a:r>
              <a:rPr lang="fr-CA" baseline="0" dirty="0" err="1" smtClean="0"/>
              <a:t>days</a:t>
            </a:r>
            <a:r>
              <a:rPr lang="fr-CA" baseline="0" dirty="0" smtClean="0"/>
              <a:t> a </a:t>
            </a:r>
            <a:r>
              <a:rPr lang="fr-CA" baseline="0" dirty="0" err="1" smtClean="0"/>
              <a:t>week</a:t>
            </a:r>
            <a:r>
              <a:rPr lang="fr-CA" baseline="0" dirty="0" smtClean="0"/>
              <a:t>, </a:t>
            </a:r>
            <a:r>
              <a:rPr lang="fr-CA" baseline="0" dirty="0" err="1" smtClean="0"/>
              <a:t>they</a:t>
            </a:r>
            <a:r>
              <a:rPr lang="fr-CA" baseline="0" dirty="0" smtClean="0"/>
              <a:t> </a:t>
            </a:r>
            <a:r>
              <a:rPr lang="fr-CA" baseline="0" dirty="0" err="1" smtClean="0"/>
              <a:t>could</a:t>
            </a:r>
            <a:r>
              <a:rPr lang="fr-CA" baseline="0" dirty="0" smtClean="0"/>
              <a:t> not </a:t>
            </a:r>
            <a:r>
              <a:rPr lang="fr-CA" baseline="0" dirty="0" err="1" smtClean="0"/>
              <a:t>also</a:t>
            </a:r>
            <a:r>
              <a:rPr lang="fr-CA" baseline="0" dirty="0" smtClean="0"/>
              <a:t> do </a:t>
            </a:r>
            <a:r>
              <a:rPr lang="fr-CA" baseline="0" dirty="0" err="1" smtClean="0"/>
              <a:t>other</a:t>
            </a:r>
            <a:r>
              <a:rPr lang="fr-CA" baseline="0" dirty="0" smtClean="0"/>
              <a:t> jobs.</a:t>
            </a:r>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64</a:t>
            </a:fld>
            <a:endParaRPr lang="en-US"/>
          </a:p>
        </p:txBody>
      </p:sp>
    </p:spTree>
    <p:extLst>
      <p:ext uri="{BB962C8B-B14F-4D97-AF65-F5344CB8AC3E}">
        <p14:creationId xmlns:p14="http://schemas.microsoft.com/office/powerpoint/2010/main" val="398236744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5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Note:  </a:t>
            </a:r>
            <a:r>
              <a:rPr lang="en-US" i="1" smtClean="0"/>
              <a:t>Silas Marner</a:t>
            </a:r>
            <a:r>
              <a:rPr lang="en-US" smtClean="0"/>
              <a:t> by George Eliot describes the changing textile industry due to technological advances.</a:t>
            </a:r>
          </a:p>
        </p:txBody>
      </p:sp>
      <p:sp>
        <p:nvSpPr>
          <p:cNvPr id="1167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7E29B6B-936C-449A-B8BA-B6C47BE70426}" type="slidenum">
              <a:rPr lang="en-US" smtClean="0">
                <a:cs typeface="Arial" charset="0"/>
              </a:rPr>
              <a:pPr fontAlgn="base">
                <a:spcBef>
                  <a:spcPct val="0"/>
                </a:spcBef>
                <a:spcAft>
                  <a:spcPct val="0"/>
                </a:spcAft>
                <a:defRPr/>
              </a:pPr>
              <a:t>65</a:t>
            </a:fld>
            <a:endParaRPr lang="en-US" smtClean="0">
              <a:cs typeface="Arial"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6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Note: Pullman in Chicago, Illinois, is an excellent example of a well-intentioned factory town being disliked by workers.</a:t>
            </a:r>
          </a:p>
        </p:txBody>
      </p:sp>
      <p:sp>
        <p:nvSpPr>
          <p:cNvPr id="1187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C5304B4-6744-458B-8E13-3669393CD49F}" type="slidenum">
              <a:rPr lang="en-US" smtClean="0">
                <a:cs typeface="Arial" charset="0"/>
              </a:rPr>
              <a:pPr fontAlgn="base">
                <a:spcBef>
                  <a:spcPct val="0"/>
                </a:spcBef>
                <a:spcAft>
                  <a:spcPct val="0"/>
                </a:spcAft>
                <a:defRPr/>
              </a:pPr>
              <a:t>66</a:t>
            </a:fld>
            <a:endParaRPr lang="en-US" smtClean="0">
              <a:cs typeface="Arial"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The </a:t>
            </a:r>
            <a:r>
              <a:rPr lang="fr-CA" dirty="0" err="1" smtClean="0"/>
              <a:t>factory</a:t>
            </a:r>
            <a:r>
              <a:rPr lang="fr-CA" dirty="0" smtClean="0"/>
              <a:t> </a:t>
            </a:r>
            <a:r>
              <a:rPr lang="fr-CA" dirty="0" err="1" smtClean="0"/>
              <a:t>town</a:t>
            </a:r>
            <a:r>
              <a:rPr lang="fr-CA" dirty="0" smtClean="0"/>
              <a:t> </a:t>
            </a:r>
            <a:r>
              <a:rPr lang="fr-CA" dirty="0" err="1" smtClean="0"/>
              <a:t>was</a:t>
            </a:r>
            <a:r>
              <a:rPr lang="fr-CA" dirty="0" smtClean="0"/>
              <a:t> not a </a:t>
            </a:r>
            <a:r>
              <a:rPr lang="fr-CA" dirty="0" err="1" smtClean="0"/>
              <a:t>strange</a:t>
            </a:r>
            <a:r>
              <a:rPr lang="fr-CA" dirty="0" smtClean="0"/>
              <a:t> concept to rural-to-</a:t>
            </a:r>
            <a:r>
              <a:rPr lang="fr-CA" dirty="0" err="1" smtClean="0"/>
              <a:t>urban</a:t>
            </a:r>
            <a:r>
              <a:rPr lang="fr-CA" baseline="0" dirty="0" smtClean="0"/>
              <a:t> migrants—</a:t>
            </a:r>
            <a:r>
              <a:rPr lang="fr-CA" baseline="0" dirty="0" err="1" smtClean="0"/>
              <a:t>they</a:t>
            </a:r>
            <a:r>
              <a:rPr lang="fr-CA" baseline="0" dirty="0" smtClean="0"/>
              <a:t> </a:t>
            </a:r>
            <a:r>
              <a:rPr lang="fr-CA" baseline="0" dirty="0" err="1" smtClean="0"/>
              <a:t>were</a:t>
            </a:r>
            <a:r>
              <a:rPr lang="fr-CA" baseline="0" dirty="0" smtClean="0"/>
              <a:t> </a:t>
            </a:r>
            <a:r>
              <a:rPr lang="fr-CA" baseline="0" dirty="0" err="1" smtClean="0"/>
              <a:t>used</a:t>
            </a:r>
            <a:r>
              <a:rPr lang="fr-CA" baseline="0" dirty="0" smtClean="0"/>
              <a:t> to living on a </a:t>
            </a:r>
            <a:r>
              <a:rPr lang="fr-CA" baseline="0" dirty="0" err="1" smtClean="0"/>
              <a:t>lord’s</a:t>
            </a:r>
            <a:r>
              <a:rPr lang="fr-CA" baseline="0" dirty="0" smtClean="0"/>
              <a:t> </a:t>
            </a:r>
            <a:r>
              <a:rPr lang="fr-CA" baseline="0" dirty="0" err="1" smtClean="0"/>
              <a:t>property</a:t>
            </a:r>
            <a:r>
              <a:rPr lang="fr-CA" baseline="0" dirty="0" smtClean="0"/>
              <a:t>.</a:t>
            </a:r>
          </a:p>
          <a:p>
            <a:r>
              <a:rPr lang="fr-CA" baseline="0" dirty="0" smtClean="0"/>
              <a:t>The </a:t>
            </a:r>
            <a:r>
              <a:rPr lang="fr-CA" baseline="0" dirty="0" err="1" smtClean="0"/>
              <a:t>town</a:t>
            </a:r>
            <a:r>
              <a:rPr lang="fr-CA" baseline="0" dirty="0" smtClean="0"/>
              <a:t> </a:t>
            </a:r>
            <a:r>
              <a:rPr lang="fr-CA" baseline="0" dirty="0" err="1" smtClean="0"/>
              <a:t>was</a:t>
            </a:r>
            <a:r>
              <a:rPr lang="fr-CA" baseline="0" dirty="0" smtClean="0"/>
              <a:t> full of </a:t>
            </a:r>
            <a:r>
              <a:rPr lang="fr-CA" baseline="0" dirty="0" err="1" smtClean="0"/>
              <a:t>crowded</a:t>
            </a:r>
            <a:r>
              <a:rPr lang="fr-CA" baseline="0" dirty="0" smtClean="0"/>
              <a:t>, cheap </a:t>
            </a:r>
            <a:r>
              <a:rPr lang="fr-CA" baseline="0" dirty="0" err="1" smtClean="0"/>
              <a:t>apartment</a:t>
            </a:r>
            <a:r>
              <a:rPr lang="fr-CA" baseline="0" dirty="0" smtClean="0"/>
              <a:t> buildings. Four or five people living in one room, </a:t>
            </a:r>
            <a:r>
              <a:rPr lang="fr-CA" baseline="0" dirty="0" err="1" smtClean="0"/>
              <a:t>with</a:t>
            </a:r>
            <a:r>
              <a:rPr lang="fr-CA" baseline="0" dirty="0" smtClean="0"/>
              <a:t> no </a:t>
            </a:r>
            <a:r>
              <a:rPr lang="fr-CA" baseline="0" dirty="0" err="1" smtClean="0"/>
              <a:t>bathroom</a:t>
            </a:r>
            <a:r>
              <a:rPr lang="fr-CA" baseline="0" dirty="0" smtClean="0"/>
              <a:t> or </a:t>
            </a:r>
            <a:r>
              <a:rPr lang="fr-CA" baseline="0" dirty="0" err="1" smtClean="0"/>
              <a:t>toilet</a:t>
            </a:r>
            <a:r>
              <a:rPr lang="fr-CA" baseline="0" dirty="0" smtClean="0"/>
              <a:t>, </a:t>
            </a:r>
            <a:r>
              <a:rPr lang="fr-CA" baseline="0" dirty="0" err="1" smtClean="0"/>
              <a:t>was</a:t>
            </a:r>
            <a:r>
              <a:rPr lang="fr-CA" baseline="0" dirty="0" smtClean="0"/>
              <a:t> not </a:t>
            </a:r>
            <a:r>
              <a:rPr lang="fr-CA" baseline="0" dirty="0" err="1" smtClean="0"/>
              <a:t>unusual</a:t>
            </a:r>
            <a:r>
              <a:rPr lang="fr-CA" baseline="0" dirty="0" smtClean="0"/>
              <a:t>.</a:t>
            </a:r>
          </a:p>
          <a:p>
            <a:r>
              <a:rPr lang="fr-CA" dirty="0" smtClean="0"/>
              <a:t>The </a:t>
            </a:r>
            <a:r>
              <a:rPr lang="fr-CA" dirty="0" err="1" smtClean="0"/>
              <a:t>workers</a:t>
            </a:r>
            <a:r>
              <a:rPr lang="fr-CA" dirty="0" smtClean="0"/>
              <a:t> </a:t>
            </a:r>
            <a:r>
              <a:rPr lang="fr-CA" dirty="0" err="1" smtClean="0"/>
              <a:t>paid</a:t>
            </a:r>
            <a:r>
              <a:rPr lang="fr-CA" dirty="0" smtClean="0"/>
              <a:t> high </a:t>
            </a:r>
            <a:r>
              <a:rPr lang="fr-CA" dirty="0" err="1" smtClean="0"/>
              <a:t>rents</a:t>
            </a:r>
            <a:r>
              <a:rPr lang="fr-CA" dirty="0" smtClean="0"/>
              <a:t> for </a:t>
            </a:r>
            <a:r>
              <a:rPr lang="fr-CA" dirty="0" err="1" smtClean="0"/>
              <a:t>lousy</a:t>
            </a:r>
            <a:r>
              <a:rPr lang="fr-CA" dirty="0" smtClean="0"/>
              <a:t> living conditions…and the buildings </a:t>
            </a:r>
            <a:r>
              <a:rPr lang="fr-CA" dirty="0" err="1" smtClean="0"/>
              <a:t>were</a:t>
            </a:r>
            <a:r>
              <a:rPr lang="fr-CA" dirty="0" smtClean="0"/>
              <a:t> </a:t>
            </a:r>
            <a:r>
              <a:rPr lang="fr-CA" dirty="0" err="1" smtClean="0"/>
              <a:t>owned</a:t>
            </a:r>
            <a:r>
              <a:rPr lang="fr-CA" dirty="0" smtClean="0"/>
              <a:t> by the </a:t>
            </a:r>
            <a:r>
              <a:rPr lang="fr-CA" dirty="0" err="1" smtClean="0"/>
              <a:t>company</a:t>
            </a:r>
            <a:r>
              <a:rPr lang="fr-CA" dirty="0" smtClean="0"/>
              <a:t>.</a:t>
            </a:r>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67</a:t>
            </a:fld>
            <a:endParaRPr lang="en-US"/>
          </a:p>
        </p:txBody>
      </p:sp>
    </p:spTree>
    <p:extLst>
      <p:ext uri="{BB962C8B-B14F-4D97-AF65-F5344CB8AC3E}">
        <p14:creationId xmlns:p14="http://schemas.microsoft.com/office/powerpoint/2010/main" val="34850600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err="1" smtClean="0"/>
              <a:t>Some</a:t>
            </a:r>
            <a:r>
              <a:rPr lang="fr-CA" dirty="0" smtClean="0"/>
              <a:t> </a:t>
            </a:r>
            <a:r>
              <a:rPr lang="fr-CA" dirty="0" err="1" smtClean="0"/>
              <a:t>historians</a:t>
            </a:r>
            <a:r>
              <a:rPr lang="fr-CA" baseline="0" dirty="0" smtClean="0"/>
              <a:t> </a:t>
            </a:r>
            <a:r>
              <a:rPr lang="fr-CA" baseline="0" dirty="0" err="1" smtClean="0"/>
              <a:t>even</a:t>
            </a:r>
            <a:r>
              <a:rPr lang="fr-CA" baseline="0" dirty="0" smtClean="0"/>
              <a:t> </a:t>
            </a:r>
            <a:r>
              <a:rPr lang="fr-CA" baseline="0" dirty="0" err="1" smtClean="0"/>
              <a:t>say</a:t>
            </a:r>
            <a:r>
              <a:rPr lang="fr-CA" baseline="0" dirty="0" smtClean="0"/>
              <a:t> </a:t>
            </a:r>
            <a:r>
              <a:rPr lang="fr-CA" baseline="0" dirty="0" err="1" smtClean="0"/>
              <a:t>that</a:t>
            </a:r>
            <a:r>
              <a:rPr lang="fr-CA" baseline="0" dirty="0" smtClean="0"/>
              <a:t> </a:t>
            </a:r>
            <a:r>
              <a:rPr lang="fr-CA" baseline="0" dirty="0" err="1" smtClean="0"/>
              <a:t>atomic</a:t>
            </a:r>
            <a:r>
              <a:rPr lang="fr-CA" baseline="0" dirty="0" smtClean="0"/>
              <a:t> power, </a:t>
            </a:r>
            <a:r>
              <a:rPr lang="fr-CA" baseline="0" dirty="0" err="1" smtClean="0"/>
              <a:t>wind</a:t>
            </a:r>
            <a:r>
              <a:rPr lang="fr-CA" baseline="0" dirty="0" smtClean="0"/>
              <a:t> power and </a:t>
            </a:r>
            <a:r>
              <a:rPr lang="fr-CA" baseline="0" dirty="0" err="1" smtClean="0"/>
              <a:t>solar</a:t>
            </a:r>
            <a:r>
              <a:rPr lang="fr-CA" baseline="0" dirty="0" smtClean="0"/>
              <a:t> power are </a:t>
            </a:r>
            <a:r>
              <a:rPr lang="fr-CA" baseline="0" dirty="0" err="1" smtClean="0"/>
              <a:t>just</a:t>
            </a:r>
            <a:r>
              <a:rPr lang="fr-CA" baseline="0" dirty="0" smtClean="0"/>
              <a:t> « </a:t>
            </a:r>
            <a:r>
              <a:rPr lang="fr-CA" baseline="0" dirty="0" err="1" smtClean="0"/>
              <a:t>late</a:t>
            </a:r>
            <a:r>
              <a:rPr lang="fr-CA" baseline="0" dirty="0" smtClean="0"/>
              <a:t> </a:t>
            </a:r>
            <a:r>
              <a:rPr lang="fr-CA" baseline="0" dirty="0" err="1" smtClean="0"/>
              <a:t>Industrial</a:t>
            </a:r>
            <a:r>
              <a:rPr lang="fr-CA" baseline="0" dirty="0" smtClean="0"/>
              <a:t> </a:t>
            </a:r>
            <a:r>
              <a:rPr lang="fr-CA" baseline="0" dirty="0" err="1" smtClean="0"/>
              <a:t>Revolution</a:t>
            </a:r>
            <a:r>
              <a:rPr lang="fr-CA" baseline="0" dirty="0" smtClean="0"/>
              <a:t> » inventions.</a:t>
            </a:r>
          </a:p>
          <a:p>
            <a:r>
              <a:rPr lang="fr-CA" baseline="0" dirty="0" smtClean="0"/>
              <a:t>« New » </a:t>
            </a:r>
            <a:r>
              <a:rPr lang="fr-CA" baseline="0" dirty="0" err="1" smtClean="0"/>
              <a:t>metals</a:t>
            </a:r>
            <a:r>
              <a:rPr lang="fr-CA" baseline="0" dirty="0" smtClean="0"/>
              <a:t> (</a:t>
            </a:r>
            <a:r>
              <a:rPr lang="fr-CA" baseline="0" dirty="0" err="1" smtClean="0"/>
              <a:t>that</a:t>
            </a:r>
            <a:r>
              <a:rPr lang="fr-CA" baseline="0" dirty="0" smtClean="0"/>
              <a:t> </a:t>
            </a:r>
            <a:r>
              <a:rPr lang="fr-CA" baseline="0" dirty="0" err="1" smtClean="0"/>
              <a:t>had</a:t>
            </a:r>
            <a:r>
              <a:rPr lang="fr-CA" baseline="0" dirty="0" smtClean="0"/>
              <a:t> not </a:t>
            </a:r>
            <a:r>
              <a:rPr lang="fr-CA" baseline="0" dirty="0" err="1" smtClean="0"/>
              <a:t>previously</a:t>
            </a:r>
            <a:r>
              <a:rPr lang="fr-CA" baseline="0" dirty="0" smtClean="0"/>
              <a:t> been </a:t>
            </a:r>
            <a:r>
              <a:rPr lang="fr-CA" baseline="0" dirty="0" err="1" smtClean="0"/>
              <a:t>useful</a:t>
            </a:r>
            <a:r>
              <a:rPr lang="fr-CA" baseline="0" dirty="0" smtClean="0"/>
              <a:t>) </a:t>
            </a:r>
            <a:r>
              <a:rPr lang="fr-CA" baseline="0" dirty="0" err="1" smtClean="0"/>
              <a:t>were</a:t>
            </a:r>
            <a:r>
              <a:rPr lang="fr-CA" baseline="0" dirty="0" smtClean="0"/>
              <a:t> </a:t>
            </a:r>
            <a:r>
              <a:rPr lang="fr-CA" baseline="0" dirty="0" err="1" smtClean="0"/>
              <a:t>being</a:t>
            </a:r>
            <a:r>
              <a:rPr lang="fr-CA" baseline="0" dirty="0" smtClean="0"/>
              <a:t> </a:t>
            </a:r>
            <a:r>
              <a:rPr lang="fr-CA" baseline="0" dirty="0" err="1" smtClean="0"/>
              <a:t>used</a:t>
            </a:r>
            <a:r>
              <a:rPr lang="fr-CA" baseline="0" dirty="0" smtClean="0"/>
              <a:t>, and people </a:t>
            </a:r>
            <a:r>
              <a:rPr lang="fr-CA" baseline="0" dirty="0" err="1" smtClean="0"/>
              <a:t>were</a:t>
            </a:r>
            <a:r>
              <a:rPr lang="fr-CA" baseline="0" dirty="0" smtClean="0"/>
              <a:t> </a:t>
            </a:r>
            <a:r>
              <a:rPr lang="fr-CA" baseline="0" dirty="0" err="1" smtClean="0"/>
              <a:t>using</a:t>
            </a:r>
            <a:r>
              <a:rPr lang="fr-CA" baseline="0" dirty="0" smtClean="0"/>
              <a:t> more of the « </a:t>
            </a:r>
            <a:r>
              <a:rPr lang="fr-CA" baseline="0" dirty="0" err="1" smtClean="0"/>
              <a:t>old</a:t>
            </a:r>
            <a:r>
              <a:rPr lang="fr-CA" baseline="0" dirty="0" smtClean="0"/>
              <a:t> » </a:t>
            </a:r>
            <a:r>
              <a:rPr lang="fr-CA" baseline="0" dirty="0" err="1" smtClean="0"/>
              <a:t>commonly-used</a:t>
            </a:r>
            <a:r>
              <a:rPr lang="fr-CA" baseline="0" dirty="0" smtClean="0"/>
              <a:t> </a:t>
            </a:r>
            <a:r>
              <a:rPr lang="fr-CA" baseline="0" dirty="0" err="1" smtClean="0"/>
              <a:t>metals</a:t>
            </a:r>
            <a:r>
              <a:rPr lang="fr-CA" baseline="0" dirty="0" smtClean="0"/>
              <a:t>, </a:t>
            </a:r>
            <a:r>
              <a:rPr lang="fr-CA" baseline="0" dirty="0" err="1" smtClean="0"/>
              <a:t>like</a:t>
            </a:r>
            <a:r>
              <a:rPr lang="fr-CA" baseline="0" dirty="0" smtClean="0"/>
              <a:t> iron.</a:t>
            </a:r>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4</a:t>
            </a:fld>
            <a:endParaRPr lang="en-US"/>
          </a:p>
        </p:txBody>
      </p:sp>
    </p:spTree>
    <p:extLst>
      <p:ext uri="{BB962C8B-B14F-4D97-AF65-F5344CB8AC3E}">
        <p14:creationId xmlns:p14="http://schemas.microsoft.com/office/powerpoint/2010/main" val="255887684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8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Note: It should be made clear that the workplace rights and limitations of women and children (and of workers as a whole) were gained incrementally.  Teachers may choose to insert a slide listing that legislation of which they more specifically want students to be aware.</a:t>
            </a:r>
          </a:p>
        </p:txBody>
      </p:sp>
      <p:sp>
        <p:nvSpPr>
          <p:cNvPr id="1269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9D9451-2C1F-4C30-8415-92E4C66536D7}" type="slidenum">
              <a:rPr lang="en-US" smtClean="0">
                <a:cs typeface="Arial" charset="0"/>
              </a:rPr>
              <a:pPr fontAlgn="base">
                <a:spcBef>
                  <a:spcPct val="0"/>
                </a:spcBef>
                <a:spcAft>
                  <a:spcPct val="0"/>
                </a:spcAft>
                <a:defRPr/>
              </a:pPr>
              <a:t>68</a:t>
            </a:fld>
            <a:endParaRPr lang="en-US" smtClean="0">
              <a:cs typeface="Arial"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70</a:t>
            </a:fld>
            <a:endParaRPr lang="en-US"/>
          </a:p>
        </p:txBody>
      </p:sp>
    </p:spTree>
    <p:extLst>
      <p:ext uri="{BB962C8B-B14F-4D97-AF65-F5344CB8AC3E}">
        <p14:creationId xmlns:p14="http://schemas.microsoft.com/office/powerpoint/2010/main" val="208882797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72</a:t>
            </a:fld>
            <a:endParaRPr lang="en-US"/>
          </a:p>
        </p:txBody>
      </p:sp>
    </p:spTree>
    <p:extLst>
      <p:ext uri="{BB962C8B-B14F-4D97-AF65-F5344CB8AC3E}">
        <p14:creationId xmlns:p14="http://schemas.microsoft.com/office/powerpoint/2010/main" val="302433124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CA" dirty="0" smtClean="0"/>
              <a:t>So, in the </a:t>
            </a:r>
            <a:r>
              <a:rPr lang="fr-CA" dirty="0" err="1" smtClean="0"/>
              <a:t>beginning</a:t>
            </a:r>
            <a:r>
              <a:rPr lang="fr-CA" dirty="0" smtClean="0"/>
              <a:t>, </a:t>
            </a:r>
            <a:r>
              <a:rPr lang="fr-CA" dirty="0" err="1" smtClean="0"/>
              <a:t>there</a:t>
            </a:r>
            <a:r>
              <a:rPr lang="fr-CA" dirty="0" smtClean="0"/>
              <a:t> </a:t>
            </a:r>
            <a:r>
              <a:rPr lang="fr-CA" dirty="0" err="1" smtClean="0"/>
              <a:t>were</a:t>
            </a:r>
            <a:r>
              <a:rPr lang="fr-CA" dirty="0" smtClean="0"/>
              <a:t> no taxes or « </a:t>
            </a:r>
            <a:r>
              <a:rPr lang="fr-CA" dirty="0" err="1" smtClean="0"/>
              <a:t>duty</a:t>
            </a:r>
            <a:r>
              <a:rPr lang="fr-CA" dirty="0" smtClean="0"/>
              <a:t> » on </a:t>
            </a:r>
            <a:r>
              <a:rPr lang="fr-CA" dirty="0" err="1" smtClean="0"/>
              <a:t>goods</a:t>
            </a:r>
            <a:r>
              <a:rPr lang="fr-CA" dirty="0" smtClean="0"/>
              <a:t> </a:t>
            </a:r>
            <a:r>
              <a:rPr lang="fr-CA" dirty="0" err="1" smtClean="0"/>
              <a:t>that</a:t>
            </a:r>
            <a:r>
              <a:rPr lang="fr-CA" dirty="0" smtClean="0"/>
              <a:t> </a:t>
            </a:r>
            <a:r>
              <a:rPr lang="fr-CA" dirty="0" err="1" smtClean="0"/>
              <a:t>were</a:t>
            </a:r>
            <a:r>
              <a:rPr lang="fr-CA" dirty="0" smtClean="0"/>
              <a:t> </a:t>
            </a:r>
            <a:r>
              <a:rPr lang="fr-CA" dirty="0" err="1" smtClean="0"/>
              <a:t>imported</a:t>
            </a:r>
            <a:r>
              <a:rPr lang="fr-CA" dirty="0" smtClean="0"/>
              <a:t> </a:t>
            </a:r>
            <a:r>
              <a:rPr lang="fr-CA" dirty="0" err="1" smtClean="0"/>
              <a:t>from</a:t>
            </a:r>
            <a:r>
              <a:rPr lang="fr-CA" dirty="0" smtClean="0"/>
              <a:t> </a:t>
            </a:r>
            <a:r>
              <a:rPr lang="fr-CA" dirty="0" err="1" smtClean="0"/>
              <a:t>other</a:t>
            </a:r>
            <a:r>
              <a:rPr lang="fr-CA" dirty="0" smtClean="0"/>
              <a:t> places.</a:t>
            </a:r>
          </a:p>
          <a:p>
            <a:pPr eaLnBrk="1" hangingPunct="1">
              <a:spcBef>
                <a:spcPct val="0"/>
              </a:spcBef>
            </a:pPr>
            <a:r>
              <a:rPr lang="fr-CA" dirty="0" err="1" smtClean="0"/>
              <a:t>Later</a:t>
            </a:r>
            <a:r>
              <a:rPr lang="fr-CA" dirty="0" smtClean="0"/>
              <a:t>,</a:t>
            </a:r>
            <a:r>
              <a:rPr lang="fr-CA" baseline="0" dirty="0" smtClean="0"/>
              <a:t> countries </a:t>
            </a:r>
            <a:r>
              <a:rPr lang="fr-CA" baseline="0" dirty="0" err="1" smtClean="0"/>
              <a:t>like</a:t>
            </a:r>
            <a:r>
              <a:rPr lang="fr-CA" baseline="0" dirty="0" smtClean="0"/>
              <a:t> </a:t>
            </a:r>
            <a:r>
              <a:rPr lang="fr-CA" baseline="0" dirty="0" err="1" smtClean="0"/>
              <a:t>England</a:t>
            </a:r>
            <a:r>
              <a:rPr lang="fr-CA" baseline="0" dirty="0" smtClean="0"/>
              <a:t> put </a:t>
            </a:r>
            <a:r>
              <a:rPr lang="fr-CA" baseline="0" dirty="0" err="1" smtClean="0"/>
              <a:t>tariffs</a:t>
            </a:r>
            <a:r>
              <a:rPr lang="fr-CA" baseline="0" dirty="0" smtClean="0"/>
              <a:t> on </a:t>
            </a:r>
            <a:r>
              <a:rPr lang="fr-CA" baseline="0" dirty="0" err="1" smtClean="0"/>
              <a:t>goods</a:t>
            </a:r>
            <a:r>
              <a:rPr lang="fr-CA" baseline="0" dirty="0" smtClean="0"/>
              <a:t> </a:t>
            </a:r>
            <a:r>
              <a:rPr lang="fr-CA" baseline="0" dirty="0" err="1" smtClean="0"/>
              <a:t>that</a:t>
            </a:r>
            <a:r>
              <a:rPr lang="fr-CA" baseline="0" dirty="0" smtClean="0"/>
              <a:t> came </a:t>
            </a:r>
            <a:r>
              <a:rPr lang="fr-CA" baseline="0" dirty="0" err="1" smtClean="0"/>
              <a:t>from</a:t>
            </a:r>
            <a:r>
              <a:rPr lang="fr-CA" baseline="0" dirty="0" smtClean="0"/>
              <a:t> </a:t>
            </a:r>
            <a:r>
              <a:rPr lang="fr-CA" baseline="0" dirty="0" err="1" smtClean="0"/>
              <a:t>their</a:t>
            </a:r>
            <a:r>
              <a:rPr lang="fr-CA" baseline="0" dirty="0" smtClean="0"/>
              <a:t> </a:t>
            </a:r>
            <a:r>
              <a:rPr lang="fr-CA" baseline="0" dirty="0" err="1" smtClean="0"/>
              <a:t>competition</a:t>
            </a:r>
            <a:r>
              <a:rPr lang="fr-CA" baseline="0" dirty="0" smtClean="0"/>
              <a:t>, </a:t>
            </a:r>
            <a:r>
              <a:rPr lang="fr-CA" baseline="0" dirty="0" err="1" smtClean="0"/>
              <a:t>like</a:t>
            </a:r>
            <a:r>
              <a:rPr lang="fr-CA" baseline="0" dirty="0" smtClean="0"/>
              <a:t> France and Spain. </a:t>
            </a:r>
            <a:r>
              <a:rPr lang="fr-CA" baseline="0" dirty="0" err="1" smtClean="0"/>
              <a:t>Even</a:t>
            </a:r>
            <a:r>
              <a:rPr lang="fr-CA" baseline="0" dirty="0" smtClean="0"/>
              <a:t> if France or Spain </a:t>
            </a:r>
            <a:r>
              <a:rPr lang="fr-CA" baseline="0" dirty="0" err="1" smtClean="0"/>
              <a:t>could</a:t>
            </a:r>
            <a:r>
              <a:rPr lang="fr-CA" baseline="0" dirty="0" smtClean="0"/>
              <a:t> </a:t>
            </a:r>
            <a:r>
              <a:rPr lang="fr-CA" baseline="0" dirty="0" err="1" smtClean="0"/>
              <a:t>make</a:t>
            </a:r>
            <a:r>
              <a:rPr lang="fr-CA" baseline="0" dirty="0" smtClean="0"/>
              <a:t> the </a:t>
            </a:r>
            <a:r>
              <a:rPr lang="fr-CA" baseline="0" dirty="0" err="1" smtClean="0"/>
              <a:t>product</a:t>
            </a:r>
            <a:r>
              <a:rPr lang="fr-CA" baseline="0" dirty="0" smtClean="0"/>
              <a:t> more </a:t>
            </a:r>
            <a:r>
              <a:rPr lang="fr-CA" baseline="0" dirty="0" err="1" smtClean="0"/>
              <a:t>cheaply</a:t>
            </a:r>
            <a:r>
              <a:rPr lang="fr-CA" baseline="0" dirty="0" smtClean="0"/>
              <a:t> (and </a:t>
            </a:r>
            <a:r>
              <a:rPr lang="fr-CA" baseline="0" dirty="0" err="1" smtClean="0"/>
              <a:t>sell</a:t>
            </a:r>
            <a:r>
              <a:rPr lang="fr-CA" baseline="0" dirty="0" smtClean="0"/>
              <a:t> </a:t>
            </a:r>
            <a:r>
              <a:rPr lang="fr-CA" baseline="0" dirty="0" err="1" smtClean="0"/>
              <a:t>it</a:t>
            </a:r>
            <a:r>
              <a:rPr lang="fr-CA" baseline="0" dirty="0" smtClean="0"/>
              <a:t> more </a:t>
            </a:r>
            <a:r>
              <a:rPr lang="fr-CA" baseline="0" dirty="0" err="1" smtClean="0"/>
              <a:t>cheaply</a:t>
            </a:r>
            <a:r>
              <a:rPr lang="fr-CA" baseline="0" dirty="0" smtClean="0"/>
              <a:t> in </a:t>
            </a:r>
            <a:r>
              <a:rPr lang="fr-CA" baseline="0" dirty="0" err="1" smtClean="0"/>
              <a:t>England</a:t>
            </a:r>
            <a:r>
              <a:rPr lang="fr-CA" baseline="0" dirty="0" smtClean="0"/>
              <a:t> or an English </a:t>
            </a:r>
            <a:r>
              <a:rPr lang="fr-CA" baseline="0" dirty="0" err="1" smtClean="0"/>
              <a:t>colony</a:t>
            </a:r>
            <a:r>
              <a:rPr lang="fr-CA" baseline="0" dirty="0" smtClean="0"/>
              <a:t>), the British </a:t>
            </a:r>
            <a:r>
              <a:rPr lang="fr-CA" baseline="0" dirty="0" err="1" smtClean="0"/>
              <a:t>government</a:t>
            </a:r>
            <a:r>
              <a:rPr lang="fr-CA" baseline="0" dirty="0" smtClean="0"/>
              <a:t> </a:t>
            </a:r>
            <a:r>
              <a:rPr lang="fr-CA" baseline="0" dirty="0" err="1" smtClean="0"/>
              <a:t>would</a:t>
            </a:r>
            <a:r>
              <a:rPr lang="fr-CA" baseline="0" dirty="0" smtClean="0"/>
              <a:t> force people to </a:t>
            </a:r>
            <a:r>
              <a:rPr lang="fr-CA" baseline="0" dirty="0" err="1" smtClean="0"/>
              <a:t>pay</a:t>
            </a:r>
            <a:r>
              <a:rPr lang="fr-CA" baseline="0" dirty="0" smtClean="0"/>
              <a:t> more to </a:t>
            </a:r>
            <a:r>
              <a:rPr lang="fr-CA" baseline="0" dirty="0" err="1" smtClean="0"/>
              <a:t>buy</a:t>
            </a:r>
            <a:r>
              <a:rPr lang="fr-CA" baseline="0" dirty="0" smtClean="0"/>
              <a:t> « </a:t>
            </a:r>
            <a:r>
              <a:rPr lang="fr-CA" baseline="0" dirty="0" err="1" smtClean="0"/>
              <a:t>foreign</a:t>
            </a:r>
            <a:r>
              <a:rPr lang="fr-CA" baseline="0" dirty="0" smtClean="0"/>
              <a:t> » </a:t>
            </a:r>
            <a:r>
              <a:rPr lang="fr-CA" baseline="0" dirty="0" err="1" smtClean="0"/>
              <a:t>goods</a:t>
            </a:r>
            <a:r>
              <a:rPr lang="fr-CA" baseline="0" dirty="0" smtClean="0"/>
              <a:t>. That </a:t>
            </a:r>
            <a:r>
              <a:rPr lang="fr-CA" baseline="0" dirty="0" err="1" smtClean="0"/>
              <a:t>way</a:t>
            </a:r>
            <a:r>
              <a:rPr lang="fr-CA" baseline="0" dirty="0" smtClean="0"/>
              <a:t>, people </a:t>
            </a:r>
            <a:r>
              <a:rPr lang="fr-CA" baseline="0" dirty="0" err="1" smtClean="0"/>
              <a:t>would</a:t>
            </a:r>
            <a:r>
              <a:rPr lang="fr-CA" baseline="0" dirty="0" smtClean="0"/>
              <a:t> </a:t>
            </a:r>
            <a:r>
              <a:rPr lang="fr-CA" baseline="0" dirty="0" err="1" smtClean="0"/>
              <a:t>choose</a:t>
            </a:r>
            <a:r>
              <a:rPr lang="fr-CA" baseline="0" dirty="0" smtClean="0"/>
              <a:t> to </a:t>
            </a:r>
            <a:r>
              <a:rPr lang="fr-CA" baseline="0" dirty="0" err="1" smtClean="0"/>
              <a:t>buy</a:t>
            </a:r>
            <a:r>
              <a:rPr lang="fr-CA" baseline="0" dirty="0" smtClean="0"/>
              <a:t> British </a:t>
            </a:r>
            <a:r>
              <a:rPr lang="fr-CA" baseline="0" dirty="0" err="1" smtClean="0"/>
              <a:t>goods</a:t>
            </a:r>
            <a:r>
              <a:rPr lang="fr-CA" baseline="0" dirty="0" smtClean="0"/>
              <a:t>—</a:t>
            </a:r>
            <a:r>
              <a:rPr lang="fr-CA" baseline="0" dirty="0" err="1" smtClean="0"/>
              <a:t>so</a:t>
            </a:r>
            <a:r>
              <a:rPr lang="fr-CA" baseline="0" dirty="0" smtClean="0"/>
              <a:t> the British </a:t>
            </a:r>
            <a:r>
              <a:rPr lang="fr-CA" baseline="0" dirty="0" err="1" smtClean="0"/>
              <a:t>could</a:t>
            </a:r>
            <a:r>
              <a:rPr lang="fr-CA" baseline="0" dirty="0" smtClean="0"/>
              <a:t> </a:t>
            </a:r>
            <a:r>
              <a:rPr lang="fr-CA" baseline="0" dirty="0" err="1" smtClean="0"/>
              <a:t>keep</a:t>
            </a:r>
            <a:r>
              <a:rPr lang="fr-CA" baseline="0" dirty="0" smtClean="0"/>
              <a:t> the profit. The </a:t>
            </a:r>
            <a:r>
              <a:rPr lang="fr-CA" baseline="0" dirty="0" err="1" smtClean="0"/>
              <a:t>problem</a:t>
            </a:r>
            <a:r>
              <a:rPr lang="fr-CA" baseline="0" dirty="0" smtClean="0"/>
              <a:t> </a:t>
            </a:r>
            <a:r>
              <a:rPr lang="fr-CA" baseline="0" dirty="0" err="1" smtClean="0"/>
              <a:t>was</a:t>
            </a:r>
            <a:r>
              <a:rPr lang="fr-CA" baseline="0" dirty="0" smtClean="0"/>
              <a:t> </a:t>
            </a:r>
            <a:r>
              <a:rPr lang="fr-CA" baseline="0" dirty="0" err="1" smtClean="0"/>
              <a:t>that</a:t>
            </a:r>
            <a:r>
              <a:rPr lang="fr-CA" baseline="0" dirty="0" smtClean="0"/>
              <a:t> </a:t>
            </a:r>
            <a:r>
              <a:rPr lang="fr-CA" baseline="0" dirty="0" err="1" smtClean="0"/>
              <a:t>sometimes</a:t>
            </a:r>
            <a:r>
              <a:rPr lang="fr-CA" baseline="0" dirty="0" smtClean="0"/>
              <a:t> the people </a:t>
            </a:r>
            <a:r>
              <a:rPr lang="fr-CA" baseline="0" dirty="0" err="1" smtClean="0"/>
              <a:t>wound</a:t>
            </a:r>
            <a:r>
              <a:rPr lang="fr-CA" baseline="0" dirty="0" smtClean="0"/>
              <a:t> up </a:t>
            </a:r>
            <a:r>
              <a:rPr lang="fr-CA" baseline="0" dirty="0" err="1" smtClean="0"/>
              <a:t>paying</a:t>
            </a:r>
            <a:r>
              <a:rPr lang="fr-CA" baseline="0" dirty="0" smtClean="0"/>
              <a:t> </a:t>
            </a:r>
            <a:r>
              <a:rPr lang="fr-CA" baseline="0" dirty="0" err="1" smtClean="0"/>
              <a:t>too</a:t>
            </a:r>
            <a:r>
              <a:rPr lang="fr-CA" baseline="0" dirty="0" smtClean="0"/>
              <a:t> </a:t>
            </a:r>
            <a:r>
              <a:rPr lang="fr-CA" baseline="0" dirty="0" err="1" smtClean="0"/>
              <a:t>much</a:t>
            </a:r>
            <a:r>
              <a:rPr lang="fr-CA" baseline="0" dirty="0" smtClean="0"/>
              <a:t> for a </a:t>
            </a:r>
            <a:r>
              <a:rPr lang="fr-CA" baseline="0" dirty="0" err="1" smtClean="0"/>
              <a:t>product</a:t>
            </a:r>
            <a:r>
              <a:rPr lang="fr-CA" baseline="0" dirty="0" smtClean="0"/>
              <a:t>, or </a:t>
            </a:r>
            <a:r>
              <a:rPr lang="fr-CA" baseline="0" dirty="0" err="1" smtClean="0"/>
              <a:t>even</a:t>
            </a:r>
            <a:r>
              <a:rPr lang="fr-CA" baseline="0" dirty="0" smtClean="0"/>
              <a:t> </a:t>
            </a:r>
            <a:r>
              <a:rPr lang="fr-CA" baseline="0" dirty="0" err="1" smtClean="0"/>
              <a:t>refused</a:t>
            </a:r>
            <a:r>
              <a:rPr lang="fr-CA" baseline="0" dirty="0" smtClean="0"/>
              <a:t> to </a:t>
            </a:r>
            <a:r>
              <a:rPr lang="fr-CA" baseline="0" dirty="0" err="1" smtClean="0"/>
              <a:t>buy</a:t>
            </a:r>
            <a:r>
              <a:rPr lang="fr-CA" baseline="0" dirty="0" smtClean="0"/>
              <a:t>.</a:t>
            </a:r>
            <a:endParaRPr lang="en-US" dirty="0" smtClean="0"/>
          </a:p>
          <a:p>
            <a:pPr eaLnBrk="1" hangingPunct="1">
              <a:spcBef>
                <a:spcPct val="0"/>
              </a:spcBef>
            </a:pPr>
            <a:endParaRPr lang="en-US" dirty="0" smtClean="0"/>
          </a:p>
          <a:p>
            <a:pPr eaLnBrk="1" hangingPunct="1">
              <a:spcBef>
                <a:spcPct val="0"/>
              </a:spcBef>
            </a:pPr>
            <a:r>
              <a:rPr lang="en-US" dirty="0" smtClean="0"/>
              <a:t>Notes: Possible discussion about tariffs vs. free trade.  Compare NAFTA and the European Union.</a:t>
            </a:r>
          </a:p>
          <a:p>
            <a:pPr eaLnBrk="1" hangingPunct="1">
              <a:spcBef>
                <a:spcPct val="0"/>
              </a:spcBef>
            </a:pPr>
            <a:endParaRPr lang="en-US" dirty="0" smtClean="0"/>
          </a:p>
        </p:txBody>
      </p:sp>
      <p:sp>
        <p:nvSpPr>
          <p:cNvPr id="8089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E0D3362-3AB9-439F-ADC4-F15604AF0181}" type="slidenum">
              <a:rPr lang="en-US" smtClean="0">
                <a:cs typeface="Arial" charset="0"/>
              </a:rPr>
              <a:pPr fontAlgn="base">
                <a:spcBef>
                  <a:spcPct val="0"/>
                </a:spcBef>
                <a:spcAft>
                  <a:spcPct val="0"/>
                </a:spcAft>
                <a:defRPr/>
              </a:pPr>
              <a:t>73</a:t>
            </a:fld>
            <a:endParaRPr lang="en-US" smtClean="0">
              <a:cs typeface="Arial"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Eli Whitney </a:t>
            </a:r>
            <a:r>
              <a:rPr lang="fr-CA" dirty="0" err="1" smtClean="0"/>
              <a:t>didn’t</a:t>
            </a:r>
            <a:r>
              <a:rPr lang="fr-CA" dirty="0" smtClean="0"/>
              <a:t> </a:t>
            </a:r>
            <a:r>
              <a:rPr lang="fr-CA" dirty="0" err="1" smtClean="0"/>
              <a:t>actually</a:t>
            </a:r>
            <a:r>
              <a:rPr lang="fr-CA" dirty="0" smtClean="0"/>
              <a:t> </a:t>
            </a:r>
            <a:r>
              <a:rPr lang="fr-CA" dirty="0" err="1" smtClean="0"/>
              <a:t>invent</a:t>
            </a:r>
            <a:r>
              <a:rPr lang="fr-CA" dirty="0" smtClean="0"/>
              <a:t> </a:t>
            </a:r>
            <a:r>
              <a:rPr lang="fr-CA" dirty="0" err="1" smtClean="0"/>
              <a:t>this</a:t>
            </a:r>
            <a:r>
              <a:rPr lang="fr-CA" dirty="0" smtClean="0"/>
              <a:t> technique—</a:t>
            </a:r>
            <a:r>
              <a:rPr lang="fr-CA" dirty="0" err="1" smtClean="0"/>
              <a:t>it</a:t>
            </a:r>
            <a:r>
              <a:rPr lang="fr-CA" baseline="0" dirty="0" smtClean="0"/>
              <a:t> </a:t>
            </a:r>
            <a:r>
              <a:rPr lang="fr-CA" baseline="0" dirty="0" err="1" smtClean="0"/>
              <a:t>had</a:t>
            </a:r>
            <a:r>
              <a:rPr lang="fr-CA" baseline="0" dirty="0" smtClean="0"/>
              <a:t> been in use in Europe for a </a:t>
            </a:r>
            <a:r>
              <a:rPr lang="fr-CA" baseline="0" dirty="0" err="1" smtClean="0"/>
              <a:t>while</a:t>
            </a:r>
            <a:r>
              <a:rPr lang="fr-CA" baseline="0" dirty="0" smtClean="0"/>
              <a:t>.</a:t>
            </a:r>
          </a:p>
          <a:p>
            <a:endParaRPr lang="fr-CA" baseline="0" dirty="0" smtClean="0"/>
          </a:p>
          <a:p>
            <a:r>
              <a:rPr lang="fr-CA" baseline="0" dirty="0" smtClean="0"/>
              <a:t>But </a:t>
            </a:r>
            <a:r>
              <a:rPr lang="fr-CA" baseline="0" dirty="0" err="1" smtClean="0"/>
              <a:t>before</a:t>
            </a:r>
            <a:r>
              <a:rPr lang="fr-CA" baseline="0" dirty="0" smtClean="0"/>
              <a:t> the </a:t>
            </a:r>
            <a:r>
              <a:rPr lang="fr-CA" baseline="0" dirty="0" err="1" smtClean="0"/>
              <a:t>late</a:t>
            </a:r>
            <a:r>
              <a:rPr lang="fr-CA" baseline="0" dirty="0" smtClean="0"/>
              <a:t> 1700s, </a:t>
            </a:r>
            <a:r>
              <a:rPr lang="fr-CA" baseline="0" dirty="0" err="1" smtClean="0"/>
              <a:t>each</a:t>
            </a:r>
            <a:r>
              <a:rPr lang="fr-CA" baseline="0" dirty="0" smtClean="0"/>
              <a:t> part of a </a:t>
            </a:r>
            <a:r>
              <a:rPr lang="fr-CA" baseline="0" dirty="0" err="1" smtClean="0"/>
              <a:t>product</a:t>
            </a:r>
            <a:r>
              <a:rPr lang="fr-CA" baseline="0" dirty="0" smtClean="0"/>
              <a:t> (</a:t>
            </a:r>
            <a:r>
              <a:rPr lang="fr-CA" baseline="0" dirty="0" err="1" smtClean="0"/>
              <a:t>like</a:t>
            </a:r>
            <a:r>
              <a:rPr lang="fr-CA" baseline="0" dirty="0" smtClean="0"/>
              <a:t> a </a:t>
            </a:r>
            <a:r>
              <a:rPr lang="fr-CA" baseline="0" dirty="0" err="1" smtClean="0"/>
              <a:t>musket</a:t>
            </a:r>
            <a:r>
              <a:rPr lang="fr-CA" baseline="0" dirty="0" smtClean="0"/>
              <a:t>) </a:t>
            </a:r>
            <a:r>
              <a:rPr lang="fr-CA" baseline="0" dirty="0" err="1" smtClean="0"/>
              <a:t>was</a:t>
            </a:r>
            <a:r>
              <a:rPr lang="fr-CA" baseline="0" dirty="0" smtClean="0"/>
              <a:t> made </a:t>
            </a:r>
            <a:r>
              <a:rPr lang="fr-CA" baseline="0" dirty="0" err="1" smtClean="0"/>
              <a:t>individually</a:t>
            </a:r>
            <a:r>
              <a:rPr lang="fr-CA" baseline="0" dirty="0" smtClean="0"/>
              <a:t> by a single </a:t>
            </a:r>
            <a:r>
              <a:rPr lang="fr-CA" baseline="0" dirty="0" err="1" smtClean="0"/>
              <a:t>person</a:t>
            </a:r>
            <a:r>
              <a:rPr lang="fr-CA" baseline="0" dirty="0" smtClean="0"/>
              <a:t>, </a:t>
            </a:r>
            <a:r>
              <a:rPr lang="fr-CA" baseline="0" dirty="0" err="1" smtClean="0"/>
              <a:t>with</a:t>
            </a:r>
            <a:r>
              <a:rPr lang="fr-CA" baseline="0" dirty="0" smtClean="0"/>
              <a:t> </a:t>
            </a:r>
            <a:r>
              <a:rPr lang="fr-CA" baseline="0" dirty="0" err="1" smtClean="0"/>
              <a:t>each</a:t>
            </a:r>
            <a:r>
              <a:rPr lang="fr-CA" baseline="0" dirty="0" smtClean="0"/>
              <a:t> part made to fit the exact </a:t>
            </a:r>
            <a:r>
              <a:rPr lang="fr-CA" baseline="0" dirty="0" err="1" smtClean="0"/>
              <a:t>musket</a:t>
            </a:r>
            <a:r>
              <a:rPr lang="fr-CA" baseline="0" dirty="0" smtClean="0"/>
              <a:t> </a:t>
            </a:r>
            <a:r>
              <a:rPr lang="fr-CA" baseline="0" dirty="0" err="1" smtClean="0"/>
              <a:t>being</a:t>
            </a:r>
            <a:r>
              <a:rPr lang="fr-CA" baseline="0" dirty="0" smtClean="0"/>
              <a:t> made (</a:t>
            </a:r>
            <a:r>
              <a:rPr lang="fr-CA" baseline="0" dirty="0" err="1" smtClean="0"/>
              <a:t>like</a:t>
            </a:r>
            <a:r>
              <a:rPr lang="fr-CA" baseline="0" dirty="0" smtClean="0"/>
              <a:t> made-to-</a:t>
            </a:r>
            <a:r>
              <a:rPr lang="fr-CA" baseline="0" dirty="0" err="1" smtClean="0"/>
              <a:t>order</a:t>
            </a:r>
            <a:r>
              <a:rPr lang="fr-CA" baseline="0" dirty="0" smtClean="0"/>
              <a:t> </a:t>
            </a:r>
            <a:r>
              <a:rPr lang="fr-CA" baseline="0" dirty="0" err="1" smtClean="0"/>
              <a:t>shirts</a:t>
            </a:r>
            <a:r>
              <a:rPr lang="fr-CA" baseline="0" dirty="0" smtClean="0"/>
              <a:t>, </a:t>
            </a:r>
            <a:r>
              <a:rPr lang="fr-CA" baseline="0" dirty="0" err="1" smtClean="0"/>
              <a:t>too</a:t>
            </a:r>
            <a:r>
              <a:rPr lang="fr-CA" baseline="0" dirty="0" smtClean="0"/>
              <a:t>).</a:t>
            </a:r>
          </a:p>
          <a:p>
            <a:r>
              <a:rPr lang="fr-CA" dirty="0" err="1" smtClean="0"/>
              <a:t>Manufacturers</a:t>
            </a:r>
            <a:r>
              <a:rPr lang="fr-CA" baseline="0" dirty="0" smtClean="0"/>
              <a:t> </a:t>
            </a:r>
            <a:r>
              <a:rPr lang="fr-CA" baseline="0" dirty="0" err="1" smtClean="0"/>
              <a:t>decided</a:t>
            </a:r>
            <a:r>
              <a:rPr lang="fr-CA" baseline="0" dirty="0" smtClean="0"/>
              <a:t> on standard sizes—</a:t>
            </a:r>
            <a:r>
              <a:rPr lang="fr-CA" baseline="0" dirty="0" err="1" smtClean="0"/>
              <a:t>like</a:t>
            </a:r>
            <a:r>
              <a:rPr lang="fr-CA" baseline="0" dirty="0" smtClean="0"/>
              <a:t> a </a:t>
            </a:r>
            <a:r>
              <a:rPr lang="fr-CA" baseline="0" dirty="0" err="1" smtClean="0"/>
              <a:t>two</a:t>
            </a:r>
            <a:r>
              <a:rPr lang="fr-CA" baseline="0" dirty="0" smtClean="0"/>
              <a:t>-foot-long </a:t>
            </a:r>
            <a:r>
              <a:rPr lang="fr-CA" baseline="0" dirty="0" err="1" smtClean="0"/>
              <a:t>musket</a:t>
            </a:r>
            <a:r>
              <a:rPr lang="fr-CA" baseline="0" dirty="0" smtClean="0"/>
              <a:t> barrel. </a:t>
            </a:r>
            <a:r>
              <a:rPr lang="fr-CA" baseline="0" dirty="0" err="1" smtClean="0"/>
              <a:t>They</a:t>
            </a:r>
            <a:r>
              <a:rPr lang="fr-CA" baseline="0" dirty="0" smtClean="0"/>
              <a:t> </a:t>
            </a:r>
            <a:r>
              <a:rPr lang="fr-CA" baseline="0" dirty="0" err="1" smtClean="0"/>
              <a:t>would</a:t>
            </a:r>
            <a:r>
              <a:rPr lang="fr-CA" baseline="0" dirty="0" smtClean="0"/>
              <a:t> </a:t>
            </a:r>
            <a:r>
              <a:rPr lang="fr-CA" baseline="0" dirty="0" err="1" smtClean="0"/>
              <a:t>then</a:t>
            </a:r>
            <a:r>
              <a:rPr lang="fr-CA" baseline="0" dirty="0" smtClean="0"/>
              <a:t> </a:t>
            </a:r>
            <a:r>
              <a:rPr lang="fr-CA" baseline="0" dirty="0" err="1" smtClean="0"/>
              <a:t>make</a:t>
            </a:r>
            <a:r>
              <a:rPr lang="fr-CA" baseline="0" dirty="0" smtClean="0"/>
              <a:t> 100 of </a:t>
            </a:r>
            <a:r>
              <a:rPr lang="fr-CA" baseline="0" dirty="0" err="1" smtClean="0"/>
              <a:t>them</a:t>
            </a:r>
            <a:r>
              <a:rPr lang="fr-CA" baseline="0" dirty="0" smtClean="0"/>
              <a:t>. </a:t>
            </a:r>
            <a:r>
              <a:rPr lang="fr-CA" baseline="0" dirty="0" err="1" smtClean="0"/>
              <a:t>Then</a:t>
            </a:r>
            <a:r>
              <a:rPr lang="fr-CA" baseline="0" dirty="0" smtClean="0"/>
              <a:t>, </a:t>
            </a:r>
            <a:r>
              <a:rPr lang="fr-CA" baseline="0" dirty="0" err="1" smtClean="0"/>
              <a:t>they’d</a:t>
            </a:r>
            <a:r>
              <a:rPr lang="fr-CA" baseline="0" dirty="0" smtClean="0"/>
              <a:t> </a:t>
            </a:r>
            <a:r>
              <a:rPr lang="fr-CA" baseline="0" dirty="0" err="1" smtClean="0"/>
              <a:t>make</a:t>
            </a:r>
            <a:r>
              <a:rPr lang="fr-CA" baseline="0" dirty="0" smtClean="0"/>
              <a:t> 100 2-inch </a:t>
            </a:r>
            <a:r>
              <a:rPr lang="fr-CA" baseline="0" dirty="0" err="1" smtClean="0"/>
              <a:t>tall</a:t>
            </a:r>
            <a:r>
              <a:rPr lang="fr-CA" baseline="0" dirty="0" smtClean="0"/>
              <a:t> triggers to go </a:t>
            </a:r>
            <a:r>
              <a:rPr lang="fr-CA" baseline="0" dirty="0" err="1" smtClean="0"/>
              <a:t>with</a:t>
            </a:r>
            <a:r>
              <a:rPr lang="fr-CA" baseline="0" dirty="0" smtClean="0"/>
              <a:t> </a:t>
            </a:r>
            <a:r>
              <a:rPr lang="fr-CA" baseline="0" dirty="0" err="1" smtClean="0"/>
              <a:t>them</a:t>
            </a:r>
            <a:r>
              <a:rPr lang="fr-CA" baseline="0" dirty="0" smtClean="0"/>
              <a:t>.</a:t>
            </a:r>
          </a:p>
          <a:p>
            <a:endParaRPr lang="fr-CA" dirty="0" smtClean="0"/>
          </a:p>
          <a:p>
            <a:r>
              <a:rPr lang="fr-CA" dirty="0" err="1" smtClean="0"/>
              <a:t>When</a:t>
            </a:r>
            <a:r>
              <a:rPr lang="fr-CA" dirty="0" smtClean="0"/>
              <a:t> a </a:t>
            </a:r>
            <a:r>
              <a:rPr lang="fr-CA" dirty="0" err="1" smtClean="0"/>
              <a:t>worker</a:t>
            </a:r>
            <a:r>
              <a:rPr lang="fr-CA" dirty="0" smtClean="0"/>
              <a:t> put the </a:t>
            </a:r>
            <a:r>
              <a:rPr lang="fr-CA" dirty="0" err="1" smtClean="0"/>
              <a:t>musket</a:t>
            </a:r>
            <a:r>
              <a:rPr lang="fr-CA" dirty="0" smtClean="0"/>
              <a:t> </a:t>
            </a:r>
            <a:r>
              <a:rPr lang="fr-CA" dirty="0" err="1" smtClean="0"/>
              <a:t>together</a:t>
            </a:r>
            <a:r>
              <a:rPr lang="fr-CA" dirty="0" smtClean="0"/>
              <a:t>, </a:t>
            </a:r>
            <a:r>
              <a:rPr lang="fr-CA" dirty="0" err="1" smtClean="0"/>
              <a:t>she</a:t>
            </a:r>
            <a:r>
              <a:rPr lang="fr-CA" dirty="0" smtClean="0"/>
              <a:t> or </a:t>
            </a:r>
            <a:r>
              <a:rPr lang="fr-CA" dirty="0" err="1" smtClean="0"/>
              <a:t>he</a:t>
            </a:r>
            <a:r>
              <a:rPr lang="fr-CA" dirty="0" smtClean="0"/>
              <a:t> </a:t>
            </a:r>
            <a:r>
              <a:rPr lang="fr-CA" dirty="0" err="1" smtClean="0"/>
              <a:t>could</a:t>
            </a:r>
            <a:r>
              <a:rPr lang="fr-CA" dirty="0" smtClean="0"/>
              <a:t> </a:t>
            </a:r>
            <a:r>
              <a:rPr lang="fr-CA" dirty="0" err="1" smtClean="0"/>
              <a:t>get</a:t>
            </a:r>
            <a:r>
              <a:rPr lang="fr-CA" dirty="0" smtClean="0"/>
              <a:t> a barrel </a:t>
            </a:r>
            <a:r>
              <a:rPr lang="fr-CA" dirty="0" err="1" smtClean="0"/>
              <a:t>from</a:t>
            </a:r>
            <a:r>
              <a:rPr lang="fr-CA" dirty="0" smtClean="0"/>
              <a:t> the « barrels » bin, and a trigger </a:t>
            </a:r>
            <a:r>
              <a:rPr lang="fr-CA" dirty="0" err="1" smtClean="0"/>
              <a:t>from</a:t>
            </a:r>
            <a:r>
              <a:rPr lang="fr-CA" dirty="0" smtClean="0"/>
              <a:t> the « triggers » bin,</a:t>
            </a:r>
            <a:r>
              <a:rPr lang="fr-CA" baseline="0" dirty="0" smtClean="0"/>
              <a:t> </a:t>
            </a:r>
            <a:r>
              <a:rPr lang="fr-CA" baseline="0" dirty="0" err="1" smtClean="0"/>
              <a:t>without</a:t>
            </a:r>
            <a:r>
              <a:rPr lang="fr-CA" baseline="0" dirty="0" smtClean="0"/>
              <a:t> </a:t>
            </a:r>
            <a:r>
              <a:rPr lang="fr-CA" baseline="0" dirty="0" err="1" smtClean="0"/>
              <a:t>knowing</a:t>
            </a:r>
            <a:r>
              <a:rPr lang="fr-CA" baseline="0" dirty="0" smtClean="0"/>
              <a:t> how to </a:t>
            </a:r>
            <a:r>
              <a:rPr lang="fr-CA" baseline="0" dirty="0" err="1" smtClean="0"/>
              <a:t>make</a:t>
            </a:r>
            <a:r>
              <a:rPr lang="fr-CA" baseline="0" dirty="0" smtClean="0"/>
              <a:t> </a:t>
            </a:r>
            <a:r>
              <a:rPr lang="fr-CA" baseline="0" dirty="0" err="1" smtClean="0"/>
              <a:t>either</a:t>
            </a:r>
            <a:r>
              <a:rPr lang="fr-CA" baseline="0" dirty="0" smtClean="0"/>
              <a:t>, </a:t>
            </a:r>
            <a:r>
              <a:rPr lang="fr-CA" baseline="0" dirty="0" err="1" smtClean="0"/>
              <a:t>he</a:t>
            </a:r>
            <a:r>
              <a:rPr lang="fr-CA" baseline="0" dirty="0" smtClean="0"/>
              <a:t> or </a:t>
            </a:r>
            <a:r>
              <a:rPr lang="fr-CA" baseline="0" dirty="0" err="1" smtClean="0"/>
              <a:t>she</a:t>
            </a:r>
            <a:r>
              <a:rPr lang="fr-CA" baseline="0" dirty="0" smtClean="0"/>
              <a:t> </a:t>
            </a:r>
            <a:r>
              <a:rPr lang="fr-CA" baseline="0" dirty="0" err="1" smtClean="0"/>
              <a:t>could</a:t>
            </a:r>
            <a:r>
              <a:rPr lang="fr-CA" baseline="0" dirty="0" smtClean="0"/>
              <a:t> put </a:t>
            </a:r>
            <a:r>
              <a:rPr lang="fr-CA" baseline="0" dirty="0" err="1" smtClean="0"/>
              <a:t>together</a:t>
            </a:r>
            <a:r>
              <a:rPr lang="fr-CA" baseline="0" dirty="0" smtClean="0"/>
              <a:t> a </a:t>
            </a:r>
            <a:r>
              <a:rPr lang="fr-CA" baseline="0" dirty="0" err="1" smtClean="0"/>
              <a:t>musket</a:t>
            </a:r>
            <a:r>
              <a:rPr lang="fr-CA" baseline="0" dirty="0" smtClean="0"/>
              <a:t>.</a:t>
            </a:r>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74</a:t>
            </a:fld>
            <a:endParaRPr lang="en-US"/>
          </a:p>
        </p:txBody>
      </p:sp>
    </p:spTree>
    <p:extLst>
      <p:ext uri="{BB962C8B-B14F-4D97-AF65-F5344CB8AC3E}">
        <p14:creationId xmlns:p14="http://schemas.microsoft.com/office/powerpoint/2010/main" val="82811994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err="1" smtClean="0"/>
              <a:t>During</a:t>
            </a:r>
            <a:r>
              <a:rPr lang="fr-CA" dirty="0" smtClean="0"/>
              <a:t> the </a:t>
            </a:r>
            <a:r>
              <a:rPr lang="fr-CA" dirty="0" err="1" smtClean="0"/>
              <a:t>industrial</a:t>
            </a:r>
            <a:r>
              <a:rPr lang="fr-CA" dirty="0" smtClean="0"/>
              <a:t> </a:t>
            </a:r>
            <a:r>
              <a:rPr lang="fr-CA" dirty="0" err="1" smtClean="0"/>
              <a:t>revolution</a:t>
            </a:r>
            <a:r>
              <a:rPr lang="fr-CA" dirty="0" smtClean="0"/>
              <a:t>, the </a:t>
            </a:r>
            <a:r>
              <a:rPr lang="fr-CA" dirty="0" err="1" smtClean="0"/>
              <a:t>word</a:t>
            </a:r>
            <a:r>
              <a:rPr lang="fr-CA" dirty="0" smtClean="0"/>
              <a:t> manufacturer</a:t>
            </a:r>
            <a:r>
              <a:rPr lang="fr-CA" baseline="0" dirty="0" smtClean="0"/>
              <a:t> </a:t>
            </a:r>
            <a:r>
              <a:rPr lang="fr-CA" baseline="0" dirty="0" err="1" smtClean="0"/>
              <a:t>stopped</a:t>
            </a:r>
            <a:r>
              <a:rPr lang="fr-CA" baseline="0" dirty="0" smtClean="0"/>
              <a:t> </a:t>
            </a:r>
            <a:r>
              <a:rPr lang="fr-CA" baseline="0" dirty="0" err="1" smtClean="0"/>
              <a:t>meaning</a:t>
            </a:r>
            <a:r>
              <a:rPr lang="fr-CA" baseline="0" dirty="0" smtClean="0"/>
              <a:t> the </a:t>
            </a:r>
            <a:r>
              <a:rPr lang="fr-CA" baseline="0" dirty="0" err="1" smtClean="0"/>
              <a:t>person</a:t>
            </a:r>
            <a:r>
              <a:rPr lang="fr-CA" baseline="0" dirty="0" smtClean="0"/>
              <a:t> </a:t>
            </a:r>
            <a:r>
              <a:rPr lang="fr-CA" baseline="0" dirty="0" err="1" smtClean="0"/>
              <a:t>who</a:t>
            </a:r>
            <a:r>
              <a:rPr lang="fr-CA" baseline="0" dirty="0" smtClean="0"/>
              <a:t> made the </a:t>
            </a:r>
            <a:r>
              <a:rPr lang="fr-CA" baseline="0" dirty="0" err="1" smtClean="0"/>
              <a:t>product</a:t>
            </a:r>
            <a:r>
              <a:rPr lang="fr-CA" baseline="0" dirty="0" smtClean="0"/>
              <a:t> </a:t>
            </a:r>
            <a:r>
              <a:rPr lang="fr-CA" baseline="0" dirty="0" err="1" smtClean="0"/>
              <a:t>himself</a:t>
            </a:r>
            <a:r>
              <a:rPr lang="fr-CA" baseline="0" dirty="0" smtClean="0"/>
              <a:t> by hand, and </a:t>
            </a:r>
            <a:r>
              <a:rPr lang="fr-CA" baseline="0" dirty="0" err="1" smtClean="0"/>
              <a:t>started</a:t>
            </a:r>
            <a:r>
              <a:rPr lang="fr-CA" baseline="0" dirty="0" smtClean="0"/>
              <a:t> </a:t>
            </a:r>
            <a:r>
              <a:rPr lang="fr-CA" baseline="0" dirty="0" err="1" smtClean="0"/>
              <a:t>meaning</a:t>
            </a:r>
            <a:r>
              <a:rPr lang="fr-CA" baseline="0" dirty="0" smtClean="0"/>
              <a:t> the </a:t>
            </a:r>
            <a:r>
              <a:rPr lang="fr-CA" baseline="0" dirty="0" err="1" smtClean="0"/>
              <a:t>capitalist</a:t>
            </a:r>
            <a:r>
              <a:rPr lang="fr-CA" baseline="0" dirty="0" smtClean="0"/>
              <a:t> </a:t>
            </a:r>
            <a:r>
              <a:rPr lang="fr-CA" baseline="0" dirty="0" err="1" smtClean="0"/>
              <a:t>who</a:t>
            </a:r>
            <a:r>
              <a:rPr lang="fr-CA" baseline="0" dirty="0" smtClean="0"/>
              <a:t> </a:t>
            </a:r>
            <a:r>
              <a:rPr lang="fr-CA" baseline="0" dirty="0" err="1" smtClean="0"/>
              <a:t>hired</a:t>
            </a:r>
            <a:r>
              <a:rPr lang="fr-CA" baseline="0" dirty="0" smtClean="0"/>
              <a:t> the </a:t>
            </a:r>
            <a:r>
              <a:rPr lang="fr-CA" baseline="0" dirty="0" err="1" smtClean="0"/>
              <a:t>workers</a:t>
            </a:r>
            <a:r>
              <a:rPr lang="fr-CA" baseline="0" dirty="0" smtClean="0"/>
              <a:t> to </a:t>
            </a:r>
            <a:r>
              <a:rPr lang="fr-CA" baseline="0" dirty="0" err="1" smtClean="0"/>
              <a:t>make</a:t>
            </a:r>
            <a:r>
              <a:rPr lang="fr-CA" baseline="0" dirty="0" smtClean="0"/>
              <a:t> articles.</a:t>
            </a:r>
          </a:p>
          <a:p>
            <a:r>
              <a:rPr lang="fr-CA" dirty="0" err="1" smtClean="0"/>
              <a:t>Now</a:t>
            </a:r>
            <a:r>
              <a:rPr lang="fr-CA" dirty="0" smtClean="0"/>
              <a:t>, the </a:t>
            </a:r>
            <a:r>
              <a:rPr lang="fr-CA" dirty="0" err="1" smtClean="0"/>
              <a:t>expensive</a:t>
            </a:r>
            <a:r>
              <a:rPr lang="fr-CA" dirty="0" smtClean="0"/>
              <a:t> </a:t>
            </a:r>
            <a:r>
              <a:rPr lang="fr-CA" dirty="0" err="1" smtClean="0"/>
              <a:t>machinery</a:t>
            </a:r>
            <a:r>
              <a:rPr lang="fr-CA" dirty="0" smtClean="0"/>
              <a:t> </a:t>
            </a:r>
            <a:r>
              <a:rPr lang="fr-CA" dirty="0" err="1" smtClean="0"/>
              <a:t>used</a:t>
            </a:r>
            <a:r>
              <a:rPr lang="fr-CA" dirty="0" smtClean="0"/>
              <a:t> to </a:t>
            </a:r>
            <a:r>
              <a:rPr lang="fr-CA" dirty="0" err="1" smtClean="0"/>
              <a:t>make</a:t>
            </a:r>
            <a:r>
              <a:rPr lang="fr-CA" dirty="0" smtClean="0"/>
              <a:t> </a:t>
            </a:r>
            <a:r>
              <a:rPr lang="fr-CA" dirty="0" err="1" smtClean="0"/>
              <a:t>things</a:t>
            </a:r>
            <a:r>
              <a:rPr lang="fr-CA" dirty="0" smtClean="0"/>
              <a:t> </a:t>
            </a:r>
            <a:r>
              <a:rPr lang="fr-CA" dirty="0" err="1" smtClean="0"/>
              <a:t>was</a:t>
            </a:r>
            <a:r>
              <a:rPr lang="fr-CA" dirty="0" smtClean="0"/>
              <a:t> </a:t>
            </a:r>
            <a:r>
              <a:rPr lang="fr-CA" dirty="0" err="1" smtClean="0"/>
              <a:t>owned</a:t>
            </a:r>
            <a:r>
              <a:rPr lang="fr-CA" dirty="0" smtClean="0"/>
              <a:t> by</a:t>
            </a:r>
            <a:r>
              <a:rPr lang="fr-CA" baseline="0" dirty="0" smtClean="0"/>
              <a:t> the </a:t>
            </a:r>
            <a:r>
              <a:rPr lang="fr-CA" baseline="0" dirty="0" err="1" smtClean="0"/>
              <a:t>capitalist</a:t>
            </a:r>
            <a:r>
              <a:rPr lang="fr-CA" baseline="0" dirty="0" smtClean="0"/>
              <a:t> (the manufacturer).</a:t>
            </a:r>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75</a:t>
            </a:fld>
            <a:endParaRPr lang="en-US"/>
          </a:p>
        </p:txBody>
      </p:sp>
    </p:spTree>
    <p:extLst>
      <p:ext uri="{BB962C8B-B14F-4D97-AF65-F5344CB8AC3E}">
        <p14:creationId xmlns:p14="http://schemas.microsoft.com/office/powerpoint/2010/main" val="204491597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err="1" smtClean="0"/>
              <a:t>Pre</a:t>
            </a:r>
            <a:r>
              <a:rPr lang="fr-CA" dirty="0" smtClean="0"/>
              <a:t>-IR, the rural </a:t>
            </a:r>
            <a:r>
              <a:rPr lang="fr-CA" dirty="0" err="1" smtClean="0"/>
              <a:t>families</a:t>
            </a:r>
            <a:r>
              <a:rPr lang="fr-CA" dirty="0" smtClean="0"/>
              <a:t> </a:t>
            </a:r>
            <a:r>
              <a:rPr lang="fr-CA" dirty="0" err="1" smtClean="0"/>
              <a:t>owned</a:t>
            </a:r>
            <a:r>
              <a:rPr lang="fr-CA" dirty="0" smtClean="0"/>
              <a:t> </a:t>
            </a:r>
            <a:r>
              <a:rPr lang="fr-CA" dirty="0" err="1" smtClean="0"/>
              <a:t>small</a:t>
            </a:r>
            <a:r>
              <a:rPr lang="fr-CA" dirty="0" smtClean="0"/>
              <a:t> </a:t>
            </a:r>
            <a:r>
              <a:rPr lang="fr-CA" dirty="0" err="1" smtClean="0"/>
              <a:t>farms</a:t>
            </a:r>
            <a:r>
              <a:rPr lang="fr-CA" dirty="0" smtClean="0"/>
              <a:t> or </a:t>
            </a:r>
            <a:r>
              <a:rPr lang="fr-CA" dirty="0" err="1" smtClean="0"/>
              <a:t>had</a:t>
            </a:r>
            <a:r>
              <a:rPr lang="fr-CA" dirty="0" smtClean="0"/>
              <a:t> large </a:t>
            </a:r>
            <a:r>
              <a:rPr lang="fr-CA" dirty="0" err="1" smtClean="0"/>
              <a:t>gardens</a:t>
            </a:r>
            <a:r>
              <a:rPr lang="fr-CA" dirty="0" smtClean="0"/>
              <a:t> </a:t>
            </a:r>
            <a:r>
              <a:rPr lang="fr-CA" dirty="0" err="1" smtClean="0"/>
              <a:t>where</a:t>
            </a:r>
            <a:r>
              <a:rPr lang="fr-CA" dirty="0" smtClean="0"/>
              <a:t> </a:t>
            </a:r>
            <a:r>
              <a:rPr lang="fr-CA" dirty="0" err="1" smtClean="0"/>
              <a:t>they</a:t>
            </a:r>
            <a:r>
              <a:rPr lang="fr-CA" dirty="0" smtClean="0"/>
              <a:t> </a:t>
            </a:r>
            <a:r>
              <a:rPr lang="fr-CA" dirty="0" err="1" smtClean="0"/>
              <a:t>raised</a:t>
            </a:r>
            <a:r>
              <a:rPr lang="fr-CA" dirty="0" smtClean="0"/>
              <a:t> </a:t>
            </a:r>
            <a:r>
              <a:rPr lang="fr-CA" dirty="0" err="1" smtClean="0"/>
              <a:t>their</a:t>
            </a:r>
            <a:r>
              <a:rPr lang="fr-CA" dirty="0" smtClean="0"/>
              <a:t> </a:t>
            </a:r>
            <a:r>
              <a:rPr lang="fr-CA" dirty="0" err="1" smtClean="0"/>
              <a:t>own</a:t>
            </a:r>
            <a:r>
              <a:rPr lang="fr-CA" dirty="0" smtClean="0"/>
              <a:t> </a:t>
            </a:r>
            <a:r>
              <a:rPr lang="fr-CA" dirty="0" err="1" smtClean="0"/>
              <a:t>food</a:t>
            </a:r>
            <a:r>
              <a:rPr lang="fr-CA" dirty="0" smtClean="0"/>
              <a:t>.</a:t>
            </a:r>
            <a:r>
              <a:rPr lang="fr-CA" baseline="0" dirty="0" smtClean="0"/>
              <a:t> </a:t>
            </a:r>
            <a:r>
              <a:rPr lang="fr-CA" baseline="0" dirty="0" err="1" smtClean="0"/>
              <a:t>They</a:t>
            </a:r>
            <a:r>
              <a:rPr lang="fr-CA" baseline="0" dirty="0" smtClean="0"/>
              <a:t> </a:t>
            </a:r>
            <a:r>
              <a:rPr lang="fr-CA" baseline="0" dirty="0" err="1" smtClean="0"/>
              <a:t>also</a:t>
            </a:r>
            <a:r>
              <a:rPr lang="fr-CA" baseline="0" dirty="0" smtClean="0"/>
              <a:t> made </a:t>
            </a:r>
            <a:r>
              <a:rPr lang="fr-CA" baseline="0" dirty="0" err="1" smtClean="0"/>
              <a:t>their</a:t>
            </a:r>
            <a:r>
              <a:rPr lang="fr-CA" baseline="0" dirty="0" smtClean="0"/>
              <a:t> </a:t>
            </a:r>
            <a:r>
              <a:rPr lang="fr-CA" baseline="0" dirty="0" err="1" smtClean="0"/>
              <a:t>own</a:t>
            </a:r>
            <a:r>
              <a:rPr lang="fr-CA" baseline="0" dirty="0" smtClean="0"/>
              <a:t> </a:t>
            </a:r>
            <a:r>
              <a:rPr lang="fr-CA" baseline="0" dirty="0" err="1" smtClean="0"/>
              <a:t>clothing</a:t>
            </a:r>
            <a:r>
              <a:rPr lang="fr-CA" baseline="0" dirty="0" smtClean="0"/>
              <a:t> and </a:t>
            </a:r>
            <a:r>
              <a:rPr lang="fr-CA" baseline="0" dirty="0" err="1" smtClean="0"/>
              <a:t>many</a:t>
            </a:r>
            <a:r>
              <a:rPr lang="fr-CA" baseline="0" dirty="0" smtClean="0"/>
              <a:t> </a:t>
            </a:r>
            <a:r>
              <a:rPr lang="fr-CA" baseline="0" dirty="0" err="1" smtClean="0"/>
              <a:t>household</a:t>
            </a:r>
            <a:r>
              <a:rPr lang="fr-CA" baseline="0" dirty="0" smtClean="0"/>
              <a:t> </a:t>
            </a:r>
            <a:r>
              <a:rPr lang="fr-CA" baseline="0" dirty="0" err="1" smtClean="0"/>
              <a:t>goods</a:t>
            </a:r>
            <a:r>
              <a:rPr lang="fr-CA" baseline="0" dirty="0" smtClean="0"/>
              <a:t> (</a:t>
            </a:r>
            <a:r>
              <a:rPr lang="fr-CA" baseline="0" dirty="0" err="1" smtClean="0"/>
              <a:t>like</a:t>
            </a:r>
            <a:r>
              <a:rPr lang="fr-CA" baseline="0" dirty="0" smtClean="0"/>
              <a:t> </a:t>
            </a:r>
            <a:r>
              <a:rPr lang="fr-CA" baseline="0" dirty="0" err="1" smtClean="0"/>
              <a:t>candles</a:t>
            </a:r>
            <a:r>
              <a:rPr lang="fr-CA" baseline="0" dirty="0" smtClean="0"/>
              <a:t> and soap).</a:t>
            </a:r>
          </a:p>
          <a:p>
            <a:r>
              <a:rPr lang="fr-CA" baseline="0" dirty="0" err="1" smtClean="0"/>
              <a:t>Unemployment</a:t>
            </a:r>
            <a:r>
              <a:rPr lang="fr-CA" baseline="0" dirty="0" smtClean="0"/>
              <a:t> </a:t>
            </a:r>
            <a:r>
              <a:rPr lang="fr-CA" baseline="0" dirty="0" err="1" smtClean="0"/>
              <a:t>was</a:t>
            </a:r>
            <a:r>
              <a:rPr lang="fr-CA" baseline="0" dirty="0" smtClean="0"/>
              <a:t> rare; as long as a </a:t>
            </a:r>
            <a:r>
              <a:rPr lang="fr-CA" baseline="0" dirty="0" err="1" smtClean="0"/>
              <a:t>person</a:t>
            </a:r>
            <a:r>
              <a:rPr lang="fr-CA" baseline="0" dirty="0" smtClean="0"/>
              <a:t> </a:t>
            </a:r>
            <a:r>
              <a:rPr lang="fr-CA" baseline="0" dirty="0" err="1" smtClean="0"/>
              <a:t>was</a:t>
            </a:r>
            <a:r>
              <a:rPr lang="fr-CA" baseline="0" dirty="0" smtClean="0"/>
              <a:t> </a:t>
            </a:r>
            <a:r>
              <a:rPr lang="fr-CA" baseline="0" dirty="0" err="1" smtClean="0"/>
              <a:t>willing</a:t>
            </a:r>
            <a:r>
              <a:rPr lang="fr-CA" baseline="0" dirty="0" smtClean="0"/>
              <a:t> to </a:t>
            </a:r>
            <a:r>
              <a:rPr lang="fr-CA" baseline="0" dirty="0" err="1" smtClean="0"/>
              <a:t>work</a:t>
            </a:r>
            <a:r>
              <a:rPr lang="fr-CA" baseline="0" dirty="0" smtClean="0"/>
              <a:t>, </a:t>
            </a:r>
            <a:r>
              <a:rPr lang="fr-CA" baseline="0" dirty="0" err="1" smtClean="0"/>
              <a:t>there</a:t>
            </a:r>
            <a:r>
              <a:rPr lang="fr-CA" baseline="0" dirty="0" smtClean="0"/>
              <a:t> </a:t>
            </a:r>
            <a:r>
              <a:rPr lang="fr-CA" baseline="0" dirty="0" err="1" smtClean="0"/>
              <a:t>was</a:t>
            </a:r>
            <a:r>
              <a:rPr lang="fr-CA" baseline="0" dirty="0" smtClean="0"/>
              <a:t> </a:t>
            </a:r>
            <a:r>
              <a:rPr lang="fr-CA" baseline="0" dirty="0" err="1" smtClean="0"/>
              <a:t>work</a:t>
            </a:r>
            <a:r>
              <a:rPr lang="fr-CA" baseline="0" dirty="0" smtClean="0"/>
              <a:t> </a:t>
            </a:r>
            <a:r>
              <a:rPr lang="fr-CA" baseline="0" dirty="0" err="1" smtClean="0"/>
              <a:t>available</a:t>
            </a:r>
            <a:r>
              <a:rPr lang="fr-CA" baseline="0" dirty="0" smtClean="0"/>
              <a:t>.</a:t>
            </a:r>
          </a:p>
          <a:p>
            <a:endParaRPr lang="fr-CA" baseline="0" dirty="0" smtClean="0"/>
          </a:p>
          <a:p>
            <a:r>
              <a:rPr lang="fr-CA" baseline="0" dirty="0" err="1" smtClean="0"/>
              <a:t>After</a:t>
            </a:r>
            <a:r>
              <a:rPr lang="fr-CA" baseline="0" dirty="0" smtClean="0"/>
              <a:t> the IR, </a:t>
            </a:r>
            <a:r>
              <a:rPr lang="fr-CA" baseline="0" dirty="0" err="1" smtClean="0"/>
              <a:t>workers</a:t>
            </a:r>
            <a:r>
              <a:rPr lang="fr-CA" baseline="0" dirty="0" smtClean="0"/>
              <a:t> in the </a:t>
            </a:r>
            <a:r>
              <a:rPr lang="fr-CA" baseline="0" dirty="0" err="1" smtClean="0"/>
              <a:t>cities</a:t>
            </a:r>
            <a:r>
              <a:rPr lang="fr-CA" baseline="0" dirty="0" smtClean="0"/>
              <a:t> </a:t>
            </a:r>
            <a:r>
              <a:rPr lang="fr-CA" baseline="0" dirty="0" err="1" smtClean="0"/>
              <a:t>could</a:t>
            </a:r>
            <a:r>
              <a:rPr lang="fr-CA" baseline="0" dirty="0" smtClean="0"/>
              <a:t> not </a:t>
            </a:r>
            <a:r>
              <a:rPr lang="fr-CA" baseline="0" dirty="0" err="1" smtClean="0"/>
              <a:t>grow</a:t>
            </a:r>
            <a:r>
              <a:rPr lang="fr-CA" baseline="0" dirty="0" smtClean="0"/>
              <a:t> </a:t>
            </a:r>
            <a:r>
              <a:rPr lang="fr-CA" baseline="0" dirty="0" err="1" smtClean="0"/>
              <a:t>their</a:t>
            </a:r>
            <a:r>
              <a:rPr lang="fr-CA" baseline="0" dirty="0" smtClean="0"/>
              <a:t> </a:t>
            </a:r>
            <a:r>
              <a:rPr lang="fr-CA" baseline="0" dirty="0" err="1" smtClean="0"/>
              <a:t>own</a:t>
            </a:r>
            <a:r>
              <a:rPr lang="fr-CA" baseline="0" dirty="0" smtClean="0"/>
              <a:t> </a:t>
            </a:r>
            <a:r>
              <a:rPr lang="fr-CA" baseline="0" dirty="0" err="1" smtClean="0"/>
              <a:t>food</a:t>
            </a:r>
            <a:r>
              <a:rPr lang="fr-CA" baseline="0" dirty="0" smtClean="0"/>
              <a:t> or </a:t>
            </a:r>
            <a:r>
              <a:rPr lang="fr-CA" baseline="0" dirty="0" err="1" smtClean="0"/>
              <a:t>mak</a:t>
            </a:r>
            <a:r>
              <a:rPr lang="fr-CA" baseline="0" dirty="0" smtClean="0"/>
              <a:t> </a:t>
            </a:r>
            <a:r>
              <a:rPr lang="fr-CA" baseline="0" dirty="0" err="1" smtClean="0"/>
              <a:t>their</a:t>
            </a:r>
            <a:r>
              <a:rPr lang="fr-CA" baseline="0" dirty="0" smtClean="0"/>
              <a:t> </a:t>
            </a:r>
            <a:r>
              <a:rPr lang="fr-CA" baseline="0" dirty="0" err="1" smtClean="0"/>
              <a:t>own</a:t>
            </a:r>
            <a:r>
              <a:rPr lang="fr-CA" baseline="0" dirty="0" smtClean="0"/>
              <a:t> </a:t>
            </a:r>
            <a:r>
              <a:rPr lang="fr-CA" baseline="0" dirty="0" err="1" smtClean="0"/>
              <a:t>clothing</a:t>
            </a:r>
            <a:r>
              <a:rPr lang="fr-CA" baseline="0" dirty="0" smtClean="0"/>
              <a:t> (no time and </a:t>
            </a:r>
            <a:r>
              <a:rPr lang="fr-CA" baseline="0" dirty="0" err="1" smtClean="0"/>
              <a:t>space</a:t>
            </a:r>
            <a:r>
              <a:rPr lang="fr-CA" baseline="0" dirty="0" smtClean="0"/>
              <a:t> for </a:t>
            </a:r>
            <a:r>
              <a:rPr lang="fr-CA" baseline="0" dirty="0" err="1" smtClean="0"/>
              <a:t>this</a:t>
            </a:r>
            <a:r>
              <a:rPr lang="fr-CA" baseline="0" dirty="0" smtClean="0"/>
              <a:t>)</a:t>
            </a:r>
          </a:p>
          <a:p>
            <a:r>
              <a:rPr lang="fr-CA" baseline="0" dirty="0" err="1" smtClean="0"/>
              <a:t>Workers</a:t>
            </a:r>
            <a:r>
              <a:rPr lang="fr-CA" baseline="0" dirty="0" smtClean="0"/>
              <a:t> </a:t>
            </a:r>
            <a:r>
              <a:rPr lang="fr-CA" baseline="0" dirty="0" err="1" smtClean="0"/>
              <a:t>had</a:t>
            </a:r>
            <a:r>
              <a:rPr lang="fr-CA" baseline="0" dirty="0" smtClean="0"/>
              <a:t> to </a:t>
            </a:r>
            <a:r>
              <a:rPr lang="fr-CA" baseline="0" dirty="0" err="1" smtClean="0"/>
              <a:t>rely</a:t>
            </a:r>
            <a:r>
              <a:rPr lang="fr-CA" baseline="0" dirty="0" smtClean="0"/>
              <a:t> on money </a:t>
            </a:r>
            <a:r>
              <a:rPr lang="fr-CA" baseline="0" dirty="0" err="1" smtClean="0"/>
              <a:t>from</a:t>
            </a:r>
            <a:r>
              <a:rPr lang="fr-CA" baseline="0" dirty="0" smtClean="0"/>
              <a:t> a job to </a:t>
            </a:r>
            <a:r>
              <a:rPr lang="fr-CA" baseline="0" dirty="0" err="1" smtClean="0"/>
              <a:t>pay</a:t>
            </a:r>
            <a:r>
              <a:rPr lang="fr-CA" baseline="0" dirty="0" smtClean="0"/>
              <a:t> for </a:t>
            </a:r>
            <a:r>
              <a:rPr lang="fr-CA" baseline="0" dirty="0" err="1" smtClean="0"/>
              <a:t>everything</a:t>
            </a:r>
            <a:r>
              <a:rPr lang="fr-CA" baseline="0" dirty="0" smtClean="0"/>
              <a:t>—</a:t>
            </a:r>
            <a:r>
              <a:rPr lang="fr-CA" baseline="0" dirty="0" err="1" smtClean="0"/>
              <a:t>food</a:t>
            </a:r>
            <a:r>
              <a:rPr lang="fr-CA" baseline="0" dirty="0" smtClean="0"/>
              <a:t>, </a:t>
            </a:r>
            <a:r>
              <a:rPr lang="fr-CA" baseline="0" dirty="0" err="1" smtClean="0"/>
              <a:t>clothing</a:t>
            </a:r>
            <a:r>
              <a:rPr lang="fr-CA" baseline="0" dirty="0" smtClean="0"/>
              <a:t>, a place to live, etc.</a:t>
            </a:r>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76</a:t>
            </a:fld>
            <a:endParaRPr lang="en-US"/>
          </a:p>
        </p:txBody>
      </p:sp>
    </p:spTree>
    <p:extLst>
      <p:ext uri="{BB962C8B-B14F-4D97-AF65-F5344CB8AC3E}">
        <p14:creationId xmlns:p14="http://schemas.microsoft.com/office/powerpoint/2010/main" val="73819066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err="1" smtClean="0"/>
              <a:t>Problems</a:t>
            </a:r>
            <a:r>
              <a:rPr lang="fr-CA" baseline="0" dirty="0" smtClean="0"/>
              <a:t> for </a:t>
            </a:r>
            <a:r>
              <a:rPr lang="fr-CA" baseline="0" dirty="0" err="1" smtClean="0"/>
              <a:t>workers</a:t>
            </a:r>
            <a:endParaRPr lang="fr-CA" dirty="0" smtClean="0"/>
          </a:p>
          <a:p>
            <a:r>
              <a:rPr lang="fr-CA" dirty="0" smtClean="0"/>
              <a:t>No more </a:t>
            </a:r>
            <a:r>
              <a:rPr lang="fr-CA" dirty="0" err="1" smtClean="0"/>
              <a:t>small</a:t>
            </a:r>
            <a:r>
              <a:rPr lang="fr-CA" dirty="0" smtClean="0"/>
              <a:t> </a:t>
            </a:r>
            <a:r>
              <a:rPr lang="fr-CA" dirty="0" err="1" smtClean="0"/>
              <a:t>family</a:t>
            </a:r>
            <a:r>
              <a:rPr lang="fr-CA" dirty="0" smtClean="0"/>
              <a:t> </a:t>
            </a:r>
            <a:r>
              <a:rPr lang="fr-CA" dirty="0" err="1" smtClean="0"/>
              <a:t>farm</a:t>
            </a:r>
            <a:r>
              <a:rPr lang="fr-CA" dirty="0" smtClean="0"/>
              <a:t> or </a:t>
            </a:r>
            <a:r>
              <a:rPr lang="fr-CA" dirty="0" err="1" smtClean="0"/>
              <a:t>garden</a:t>
            </a:r>
            <a:r>
              <a:rPr lang="fr-CA" dirty="0" smtClean="0"/>
              <a:t> to </a:t>
            </a:r>
            <a:r>
              <a:rPr lang="fr-CA" dirty="0" err="1" smtClean="0"/>
              <a:t>provide</a:t>
            </a:r>
            <a:r>
              <a:rPr lang="fr-CA" dirty="0" smtClean="0"/>
              <a:t> extra </a:t>
            </a:r>
            <a:r>
              <a:rPr lang="fr-CA" dirty="0" err="1" smtClean="0"/>
              <a:t>food</a:t>
            </a:r>
            <a:endParaRPr lang="fr-CA" dirty="0" smtClean="0"/>
          </a:p>
          <a:p>
            <a:r>
              <a:rPr lang="fr-CA" dirty="0" smtClean="0"/>
              <a:t>No more </a:t>
            </a:r>
            <a:r>
              <a:rPr lang="fr-CA" dirty="0" err="1" smtClean="0"/>
              <a:t>working</a:t>
            </a:r>
            <a:r>
              <a:rPr lang="fr-CA" dirty="0" smtClean="0"/>
              <a:t> for the </a:t>
            </a:r>
            <a:r>
              <a:rPr lang="fr-CA" dirty="0" err="1" smtClean="0"/>
              <a:t>neighbours</a:t>
            </a:r>
            <a:r>
              <a:rPr lang="fr-CA" dirty="0" smtClean="0"/>
              <a:t> for a few </a:t>
            </a:r>
            <a:r>
              <a:rPr lang="fr-CA" dirty="0" err="1" smtClean="0"/>
              <a:t>days</a:t>
            </a:r>
            <a:r>
              <a:rPr lang="fr-CA" dirty="0" smtClean="0"/>
              <a:t> </a:t>
            </a:r>
            <a:r>
              <a:rPr lang="fr-CA" dirty="0" err="1" smtClean="0"/>
              <a:t>at</a:t>
            </a:r>
            <a:r>
              <a:rPr lang="fr-CA" dirty="0" smtClean="0"/>
              <a:t> </a:t>
            </a:r>
            <a:r>
              <a:rPr lang="fr-CA" dirty="0" err="1" smtClean="0"/>
              <a:t>busy</a:t>
            </a:r>
            <a:r>
              <a:rPr lang="fr-CA" dirty="0" smtClean="0"/>
              <a:t> times to </a:t>
            </a:r>
            <a:r>
              <a:rPr lang="fr-CA" dirty="0" err="1" smtClean="0"/>
              <a:t>earn</a:t>
            </a:r>
            <a:r>
              <a:rPr lang="fr-CA" dirty="0" smtClean="0"/>
              <a:t> extra money</a:t>
            </a:r>
          </a:p>
          <a:p>
            <a:r>
              <a:rPr lang="fr-CA" dirty="0" smtClean="0"/>
              <a:t>If the </a:t>
            </a:r>
            <a:r>
              <a:rPr lang="fr-CA" dirty="0" err="1" smtClean="0"/>
              <a:t>factory</a:t>
            </a:r>
            <a:r>
              <a:rPr lang="fr-CA" dirty="0" smtClean="0"/>
              <a:t> </a:t>
            </a:r>
            <a:r>
              <a:rPr lang="fr-CA" dirty="0" err="1" smtClean="0"/>
              <a:t>slowed</a:t>
            </a:r>
            <a:r>
              <a:rPr lang="fr-CA" dirty="0" smtClean="0"/>
              <a:t> down (or </a:t>
            </a:r>
            <a:r>
              <a:rPr lang="fr-CA" dirty="0" err="1" smtClean="0"/>
              <a:t>closed</a:t>
            </a:r>
            <a:r>
              <a:rPr lang="fr-CA" dirty="0" smtClean="0"/>
              <a:t>), the </a:t>
            </a:r>
            <a:r>
              <a:rPr lang="fr-CA" dirty="0" err="1" smtClean="0"/>
              <a:t>worker</a:t>
            </a:r>
            <a:r>
              <a:rPr lang="fr-CA" dirty="0" smtClean="0"/>
              <a:t> </a:t>
            </a:r>
            <a:r>
              <a:rPr lang="fr-CA" dirty="0" err="1" smtClean="0"/>
              <a:t>had</a:t>
            </a:r>
            <a:r>
              <a:rPr lang="fr-CA" dirty="0" smtClean="0"/>
              <a:t> no </a:t>
            </a:r>
            <a:r>
              <a:rPr lang="fr-CA" dirty="0" err="1" smtClean="0"/>
              <a:t>income</a:t>
            </a:r>
            <a:r>
              <a:rPr lang="fr-CA" dirty="0" smtClean="0"/>
              <a:t>, no </a:t>
            </a:r>
            <a:r>
              <a:rPr lang="fr-CA" dirty="0" err="1" smtClean="0"/>
              <a:t>food</a:t>
            </a:r>
            <a:r>
              <a:rPr lang="fr-CA" dirty="0" smtClean="0"/>
              <a:t>, and no </a:t>
            </a:r>
            <a:r>
              <a:rPr lang="fr-CA" dirty="0" err="1" smtClean="0"/>
              <a:t>way</a:t>
            </a:r>
            <a:r>
              <a:rPr lang="fr-CA" dirty="0" smtClean="0"/>
              <a:t> to </a:t>
            </a:r>
            <a:r>
              <a:rPr lang="fr-CA" dirty="0" err="1" smtClean="0"/>
              <a:t>pay</a:t>
            </a:r>
            <a:r>
              <a:rPr lang="fr-CA" dirty="0" smtClean="0"/>
              <a:t> the </a:t>
            </a:r>
            <a:r>
              <a:rPr lang="fr-CA" dirty="0" err="1" smtClean="0"/>
              <a:t>rent</a:t>
            </a:r>
            <a:r>
              <a:rPr lang="fr-CA" dirty="0" smtClean="0"/>
              <a:t>.</a:t>
            </a:r>
          </a:p>
          <a:p>
            <a:endParaRPr lang="fr-CA" dirty="0" smtClean="0"/>
          </a:p>
          <a:p>
            <a:r>
              <a:rPr lang="fr-CA" dirty="0" err="1" smtClean="0"/>
              <a:t>Problems</a:t>
            </a:r>
            <a:r>
              <a:rPr lang="fr-CA" dirty="0" smtClean="0"/>
              <a:t> for entrepreneurs (</a:t>
            </a:r>
            <a:r>
              <a:rPr lang="fr-CA" dirty="0" err="1" smtClean="0"/>
              <a:t>capitalists</a:t>
            </a:r>
            <a:r>
              <a:rPr lang="fr-CA" dirty="0" smtClean="0"/>
              <a:t>)</a:t>
            </a:r>
          </a:p>
          <a:p>
            <a:r>
              <a:rPr lang="fr-CA" dirty="0" smtClean="0"/>
              <a:t>No more </a:t>
            </a:r>
            <a:r>
              <a:rPr lang="fr-CA" dirty="0" err="1" smtClean="0"/>
              <a:t>workers</a:t>
            </a:r>
            <a:r>
              <a:rPr lang="fr-CA" dirty="0" smtClean="0"/>
              <a:t> </a:t>
            </a:r>
            <a:r>
              <a:rPr lang="fr-CA" dirty="0" err="1" smtClean="0"/>
              <a:t>at</a:t>
            </a:r>
            <a:r>
              <a:rPr lang="fr-CA" dirty="0" smtClean="0"/>
              <a:t> home—</a:t>
            </a:r>
            <a:r>
              <a:rPr lang="fr-CA" dirty="0" err="1" smtClean="0"/>
              <a:t>now</a:t>
            </a:r>
            <a:r>
              <a:rPr lang="fr-CA" dirty="0" smtClean="0"/>
              <a:t> </a:t>
            </a:r>
            <a:r>
              <a:rPr lang="fr-CA" dirty="0" err="1" smtClean="0"/>
              <a:t>you</a:t>
            </a:r>
            <a:r>
              <a:rPr lang="fr-CA" dirty="0" smtClean="0"/>
              <a:t> have to </a:t>
            </a:r>
            <a:r>
              <a:rPr lang="fr-CA" dirty="0" err="1" smtClean="0"/>
              <a:t>buy</a:t>
            </a:r>
            <a:r>
              <a:rPr lang="fr-CA" dirty="0" smtClean="0"/>
              <a:t> a </a:t>
            </a:r>
            <a:r>
              <a:rPr lang="fr-CA" dirty="0" err="1" smtClean="0"/>
              <a:t>huge</a:t>
            </a:r>
            <a:r>
              <a:rPr lang="fr-CA" dirty="0" smtClean="0"/>
              <a:t> building</a:t>
            </a:r>
          </a:p>
          <a:p>
            <a:r>
              <a:rPr lang="fr-CA" dirty="0" smtClean="0"/>
              <a:t>No more custom </a:t>
            </a:r>
            <a:r>
              <a:rPr lang="fr-CA" dirty="0" err="1" smtClean="0"/>
              <a:t>orders</a:t>
            </a:r>
            <a:r>
              <a:rPr lang="fr-CA" dirty="0" smtClean="0"/>
              <a:t>—</a:t>
            </a:r>
            <a:r>
              <a:rPr lang="fr-CA" dirty="0" err="1" smtClean="0"/>
              <a:t>we</a:t>
            </a:r>
            <a:r>
              <a:rPr lang="fr-CA" dirty="0" smtClean="0"/>
              <a:t> </a:t>
            </a:r>
            <a:r>
              <a:rPr lang="fr-CA" dirty="0" err="1" smtClean="0"/>
              <a:t>make</a:t>
            </a:r>
            <a:r>
              <a:rPr lang="fr-CA" dirty="0" smtClean="0"/>
              <a:t> </a:t>
            </a:r>
            <a:r>
              <a:rPr lang="fr-CA" dirty="0" err="1" smtClean="0"/>
              <a:t>things</a:t>
            </a:r>
            <a:r>
              <a:rPr lang="fr-CA" dirty="0" smtClean="0"/>
              <a:t> and </a:t>
            </a:r>
            <a:r>
              <a:rPr lang="fr-CA" dirty="0" err="1" smtClean="0"/>
              <a:t>hope</a:t>
            </a:r>
            <a:r>
              <a:rPr lang="fr-CA" dirty="0" smtClean="0"/>
              <a:t> people </a:t>
            </a:r>
            <a:r>
              <a:rPr lang="fr-CA" dirty="0" err="1" smtClean="0"/>
              <a:t>will</a:t>
            </a:r>
            <a:r>
              <a:rPr lang="fr-CA" dirty="0" smtClean="0"/>
              <a:t> </a:t>
            </a:r>
            <a:r>
              <a:rPr lang="fr-CA" dirty="0" err="1" smtClean="0"/>
              <a:t>buy</a:t>
            </a:r>
            <a:r>
              <a:rPr lang="fr-CA" dirty="0" smtClean="0"/>
              <a:t> </a:t>
            </a:r>
            <a:r>
              <a:rPr lang="fr-CA" dirty="0" err="1" smtClean="0"/>
              <a:t>them</a:t>
            </a:r>
            <a:r>
              <a:rPr lang="fr-CA" dirty="0" smtClean="0"/>
              <a:t>.</a:t>
            </a:r>
          </a:p>
          <a:p>
            <a:r>
              <a:rPr lang="fr-CA" dirty="0" smtClean="0"/>
              <a:t>No</a:t>
            </a:r>
            <a:r>
              <a:rPr lang="fr-CA" baseline="0" dirty="0" smtClean="0"/>
              <a:t> more </a:t>
            </a:r>
            <a:r>
              <a:rPr lang="fr-CA" baseline="0" dirty="0" err="1" smtClean="0"/>
              <a:t>casual</a:t>
            </a:r>
            <a:r>
              <a:rPr lang="fr-CA" baseline="0" dirty="0" smtClean="0"/>
              <a:t> labour (</a:t>
            </a:r>
            <a:r>
              <a:rPr lang="fr-CA" baseline="0" dirty="0" err="1" smtClean="0"/>
              <a:t>only</a:t>
            </a:r>
            <a:r>
              <a:rPr lang="fr-CA" baseline="0" dirty="0" smtClean="0"/>
              <a:t> </a:t>
            </a:r>
            <a:r>
              <a:rPr lang="fr-CA" baseline="0" dirty="0" err="1" smtClean="0"/>
              <a:t>when</a:t>
            </a:r>
            <a:r>
              <a:rPr lang="fr-CA" baseline="0" dirty="0" smtClean="0"/>
              <a:t> I </a:t>
            </a:r>
            <a:r>
              <a:rPr lang="fr-CA" baseline="0" dirty="0" err="1" smtClean="0"/>
              <a:t>need</a:t>
            </a:r>
            <a:r>
              <a:rPr lang="fr-CA" baseline="0" dirty="0" smtClean="0"/>
              <a:t> </a:t>
            </a:r>
            <a:r>
              <a:rPr lang="fr-CA" baseline="0" dirty="0" err="1" smtClean="0"/>
              <a:t>them</a:t>
            </a:r>
            <a:r>
              <a:rPr lang="fr-CA" baseline="0" dirty="0" smtClean="0"/>
              <a:t> to </a:t>
            </a:r>
            <a:r>
              <a:rPr lang="fr-CA" baseline="0" dirty="0" err="1" smtClean="0"/>
              <a:t>work</a:t>
            </a:r>
            <a:r>
              <a:rPr lang="fr-CA" baseline="0" dirty="0" smtClean="0"/>
              <a:t>); </a:t>
            </a:r>
            <a:r>
              <a:rPr lang="fr-CA" baseline="0" dirty="0" err="1" smtClean="0"/>
              <a:t>because</a:t>
            </a:r>
            <a:r>
              <a:rPr lang="fr-CA" baseline="0" dirty="0" smtClean="0"/>
              <a:t> the </a:t>
            </a:r>
            <a:r>
              <a:rPr lang="fr-CA" baseline="0" dirty="0" err="1" smtClean="0"/>
              <a:t>workers</a:t>
            </a:r>
            <a:r>
              <a:rPr lang="fr-CA" baseline="0" dirty="0" smtClean="0"/>
              <a:t> </a:t>
            </a:r>
            <a:r>
              <a:rPr lang="fr-CA" baseline="0" dirty="0" err="1" smtClean="0"/>
              <a:t>depend</a:t>
            </a:r>
            <a:r>
              <a:rPr lang="fr-CA" baseline="0" dirty="0" smtClean="0"/>
              <a:t> on me, I have to </a:t>
            </a:r>
            <a:r>
              <a:rPr lang="fr-CA" baseline="0" dirty="0" err="1" smtClean="0"/>
              <a:t>provide</a:t>
            </a:r>
            <a:r>
              <a:rPr lang="fr-CA" baseline="0" dirty="0" smtClean="0"/>
              <a:t> </a:t>
            </a:r>
            <a:r>
              <a:rPr lang="fr-CA" baseline="0" dirty="0" err="1" smtClean="0"/>
              <a:t>them</a:t>
            </a:r>
            <a:r>
              <a:rPr lang="fr-CA" baseline="0" dirty="0" smtClean="0"/>
              <a:t> </a:t>
            </a:r>
            <a:r>
              <a:rPr lang="fr-CA" baseline="0" dirty="0" err="1" smtClean="0"/>
              <a:t>steady</a:t>
            </a:r>
            <a:r>
              <a:rPr lang="fr-CA" baseline="0" dirty="0" smtClean="0"/>
              <a:t> </a:t>
            </a:r>
            <a:r>
              <a:rPr lang="fr-CA" baseline="0" dirty="0" err="1" smtClean="0"/>
              <a:t>work</a:t>
            </a:r>
            <a:r>
              <a:rPr lang="fr-CA" baseline="0" dirty="0" smtClean="0"/>
              <a:t> or </a:t>
            </a:r>
            <a:r>
              <a:rPr lang="fr-CA" baseline="0" dirty="0" err="1" smtClean="0"/>
              <a:t>they</a:t>
            </a:r>
            <a:r>
              <a:rPr lang="fr-CA" baseline="0" dirty="0" smtClean="0"/>
              <a:t> </a:t>
            </a:r>
            <a:r>
              <a:rPr lang="fr-CA" baseline="0" dirty="0" err="1" smtClean="0"/>
              <a:t>will</a:t>
            </a:r>
            <a:r>
              <a:rPr lang="fr-CA" baseline="0" dirty="0" smtClean="0"/>
              <a:t> </a:t>
            </a:r>
            <a:r>
              <a:rPr lang="fr-CA" baseline="0" dirty="0" err="1" smtClean="0"/>
              <a:t>work</a:t>
            </a:r>
            <a:r>
              <a:rPr lang="fr-CA" baseline="0" dirty="0" smtClean="0"/>
              <a:t> </a:t>
            </a:r>
            <a:r>
              <a:rPr lang="fr-CA" baseline="0" dirty="0" err="1" smtClean="0"/>
              <a:t>elsewhere</a:t>
            </a:r>
            <a:r>
              <a:rPr lang="fr-CA" baseline="0" dirty="0" smtClean="0"/>
              <a:t>.</a:t>
            </a:r>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77</a:t>
            </a:fld>
            <a:endParaRPr lang="en-US"/>
          </a:p>
        </p:txBody>
      </p:sp>
    </p:spTree>
    <p:extLst>
      <p:ext uri="{BB962C8B-B14F-4D97-AF65-F5344CB8AC3E}">
        <p14:creationId xmlns:p14="http://schemas.microsoft.com/office/powerpoint/2010/main" val="219315645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Corporation </a:t>
            </a:r>
            <a:r>
              <a:rPr lang="fr-CA" dirty="0" err="1" smtClean="0"/>
              <a:t>is</a:t>
            </a:r>
            <a:r>
              <a:rPr lang="fr-CA" dirty="0" smtClean="0"/>
              <a:t> a new </a:t>
            </a:r>
            <a:r>
              <a:rPr lang="fr-CA" dirty="0" err="1" smtClean="0"/>
              <a:t>word</a:t>
            </a:r>
            <a:r>
              <a:rPr lang="fr-CA" dirty="0" smtClean="0"/>
              <a:t> </a:t>
            </a:r>
            <a:r>
              <a:rPr lang="fr-CA" dirty="0" err="1" smtClean="0"/>
              <a:t>here</a:t>
            </a:r>
            <a:r>
              <a:rPr lang="fr-CA" dirty="0" smtClean="0"/>
              <a:t>. </a:t>
            </a:r>
          </a:p>
          <a:p>
            <a:r>
              <a:rPr lang="fr-CA" dirty="0" smtClean="0"/>
              <a:t>This </a:t>
            </a:r>
            <a:r>
              <a:rPr lang="fr-CA" dirty="0" err="1" smtClean="0"/>
              <a:t>is</a:t>
            </a:r>
            <a:r>
              <a:rPr lang="fr-CA" dirty="0" smtClean="0"/>
              <a:t> a </a:t>
            </a:r>
            <a:r>
              <a:rPr lang="fr-CA" dirty="0" err="1" smtClean="0"/>
              <a:t>company</a:t>
            </a:r>
            <a:r>
              <a:rPr lang="fr-CA" dirty="0" smtClean="0"/>
              <a:t> </a:t>
            </a:r>
            <a:r>
              <a:rPr lang="fr-CA" dirty="0" err="1" smtClean="0"/>
              <a:t>owned</a:t>
            </a:r>
            <a:r>
              <a:rPr lang="fr-CA" dirty="0" smtClean="0"/>
              <a:t> by people </a:t>
            </a:r>
            <a:r>
              <a:rPr lang="fr-CA" dirty="0" err="1" smtClean="0"/>
              <a:t>who</a:t>
            </a:r>
            <a:r>
              <a:rPr lang="fr-CA" baseline="0" dirty="0" smtClean="0"/>
              <a:t> </a:t>
            </a:r>
            <a:r>
              <a:rPr lang="fr-CA" baseline="0" dirty="0" err="1" smtClean="0"/>
              <a:t>buy</a:t>
            </a:r>
            <a:r>
              <a:rPr lang="fr-CA" baseline="0" dirty="0" smtClean="0"/>
              <a:t> « </a:t>
            </a:r>
            <a:r>
              <a:rPr lang="fr-CA" baseline="0" dirty="0" err="1" smtClean="0"/>
              <a:t>shares</a:t>
            </a:r>
            <a:r>
              <a:rPr lang="fr-CA" baseline="0" dirty="0" smtClean="0"/>
              <a:t> » in the </a:t>
            </a:r>
            <a:r>
              <a:rPr lang="fr-CA" baseline="0" dirty="0" err="1" smtClean="0"/>
              <a:t>company</a:t>
            </a:r>
            <a:r>
              <a:rPr lang="fr-CA" baseline="0" dirty="0" smtClean="0"/>
              <a:t>. </a:t>
            </a:r>
            <a:r>
              <a:rPr lang="fr-CA" baseline="0" dirty="0" err="1" smtClean="0"/>
              <a:t>They</a:t>
            </a:r>
            <a:r>
              <a:rPr lang="fr-CA" baseline="0" dirty="0" smtClean="0"/>
              <a:t> are </a:t>
            </a:r>
            <a:r>
              <a:rPr lang="fr-CA" baseline="0" dirty="0" err="1" smtClean="0"/>
              <a:t>called</a:t>
            </a:r>
            <a:r>
              <a:rPr lang="fr-CA" baseline="0" dirty="0" smtClean="0"/>
              <a:t> « </a:t>
            </a:r>
            <a:r>
              <a:rPr lang="fr-CA" baseline="0" dirty="0" err="1" smtClean="0"/>
              <a:t>stockholders</a:t>
            </a:r>
            <a:r>
              <a:rPr lang="fr-CA" baseline="0" dirty="0" smtClean="0"/>
              <a:t> ».</a:t>
            </a:r>
          </a:p>
          <a:p>
            <a:r>
              <a:rPr lang="fr-CA" baseline="0" dirty="0" smtClean="0"/>
              <a:t>The </a:t>
            </a:r>
            <a:r>
              <a:rPr lang="fr-CA" baseline="0" dirty="0" err="1" smtClean="0"/>
              <a:t>actual</a:t>
            </a:r>
            <a:r>
              <a:rPr lang="fr-CA" baseline="0" dirty="0" smtClean="0"/>
              <a:t> running of the corporation </a:t>
            </a:r>
            <a:r>
              <a:rPr lang="fr-CA" baseline="0" dirty="0" err="1" smtClean="0"/>
              <a:t>was</a:t>
            </a:r>
            <a:r>
              <a:rPr lang="fr-CA" baseline="0" dirty="0" smtClean="0"/>
              <a:t> </a:t>
            </a:r>
            <a:r>
              <a:rPr lang="fr-CA" baseline="0" dirty="0" err="1" smtClean="0"/>
              <a:t>left</a:t>
            </a:r>
            <a:r>
              <a:rPr lang="fr-CA" baseline="0" dirty="0" smtClean="0"/>
              <a:t> to a manager </a:t>
            </a:r>
            <a:r>
              <a:rPr lang="fr-CA" baseline="0" dirty="0" err="1" smtClean="0"/>
              <a:t>hired</a:t>
            </a:r>
            <a:r>
              <a:rPr lang="fr-CA" baseline="0" dirty="0" smtClean="0"/>
              <a:t> by the </a:t>
            </a:r>
            <a:r>
              <a:rPr lang="fr-CA" baseline="0" dirty="0" err="1" smtClean="0"/>
              <a:t>company</a:t>
            </a:r>
            <a:r>
              <a:rPr lang="fr-CA" baseline="0" dirty="0" smtClean="0"/>
              <a:t>-the </a:t>
            </a:r>
            <a:r>
              <a:rPr lang="fr-CA" baseline="0" dirty="0" err="1" smtClean="0"/>
              <a:t>stockholders</a:t>
            </a:r>
            <a:r>
              <a:rPr lang="fr-CA" baseline="0" dirty="0" smtClean="0"/>
              <a:t> </a:t>
            </a:r>
            <a:r>
              <a:rPr lang="fr-CA" baseline="0" dirty="0" err="1" smtClean="0"/>
              <a:t>just</a:t>
            </a:r>
            <a:r>
              <a:rPr lang="fr-CA" baseline="0" dirty="0" smtClean="0"/>
              <a:t> </a:t>
            </a:r>
            <a:r>
              <a:rPr lang="fr-CA" baseline="0" dirty="0" err="1" smtClean="0"/>
              <a:t>collected</a:t>
            </a:r>
            <a:r>
              <a:rPr lang="fr-CA" baseline="0" dirty="0" smtClean="0"/>
              <a:t> profits.</a:t>
            </a:r>
          </a:p>
          <a:p>
            <a:r>
              <a:rPr lang="fr-CA" baseline="0" dirty="0" smtClean="0"/>
              <a:t>As </a:t>
            </a:r>
            <a:r>
              <a:rPr lang="fr-CA" baseline="0" dirty="0" err="1" smtClean="0"/>
              <a:t>industry</a:t>
            </a:r>
            <a:r>
              <a:rPr lang="fr-CA" baseline="0" dirty="0" smtClean="0"/>
              <a:t> </a:t>
            </a:r>
            <a:r>
              <a:rPr lang="fr-CA" baseline="0" dirty="0" err="1" smtClean="0"/>
              <a:t>grew</a:t>
            </a:r>
            <a:r>
              <a:rPr lang="fr-CA" baseline="0" dirty="0" smtClean="0"/>
              <a:t> and </a:t>
            </a:r>
            <a:r>
              <a:rPr lang="fr-CA" baseline="0" dirty="0" err="1" smtClean="0"/>
              <a:t>small</a:t>
            </a:r>
            <a:r>
              <a:rPr lang="fr-CA" baseline="0" dirty="0" smtClean="0"/>
              <a:t> businesses </a:t>
            </a:r>
            <a:r>
              <a:rPr lang="fr-CA" baseline="0" dirty="0" err="1" smtClean="0"/>
              <a:t>disappeared</a:t>
            </a:r>
            <a:r>
              <a:rPr lang="fr-CA" baseline="0" dirty="0" smtClean="0"/>
              <a:t>, </a:t>
            </a:r>
            <a:r>
              <a:rPr lang="fr-CA" baseline="0" dirty="0" err="1" smtClean="0"/>
              <a:t>workers</a:t>
            </a:r>
            <a:r>
              <a:rPr lang="fr-CA" baseline="0" dirty="0" smtClean="0"/>
              <a:t> and business </a:t>
            </a:r>
            <a:r>
              <a:rPr lang="fr-CA" baseline="0" dirty="0" err="1" smtClean="0"/>
              <a:t>owners</a:t>
            </a:r>
            <a:r>
              <a:rPr lang="fr-CA" baseline="0" dirty="0" smtClean="0"/>
              <a:t> </a:t>
            </a:r>
            <a:r>
              <a:rPr lang="fr-CA" baseline="0" dirty="0" err="1" smtClean="0"/>
              <a:t>got</a:t>
            </a:r>
            <a:r>
              <a:rPr lang="fr-CA" baseline="0" dirty="0" smtClean="0"/>
              <a:t> </a:t>
            </a:r>
            <a:r>
              <a:rPr lang="fr-CA" baseline="0" dirty="0" err="1" smtClean="0"/>
              <a:t>along</a:t>
            </a:r>
            <a:r>
              <a:rPr lang="fr-CA" baseline="0" dirty="0" smtClean="0"/>
              <a:t> </a:t>
            </a:r>
            <a:r>
              <a:rPr lang="fr-CA" baseline="0" dirty="0" err="1" smtClean="0"/>
              <a:t>worse</a:t>
            </a:r>
            <a:r>
              <a:rPr lang="fr-CA" baseline="0" dirty="0" smtClean="0"/>
              <a:t> and </a:t>
            </a:r>
            <a:r>
              <a:rPr lang="fr-CA" baseline="0" dirty="0" err="1" smtClean="0"/>
              <a:t>worse</a:t>
            </a:r>
            <a:r>
              <a:rPr lang="fr-CA" baseline="0" dirty="0" smtClean="0"/>
              <a:t>.</a:t>
            </a:r>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78</a:t>
            </a:fld>
            <a:endParaRPr lang="en-US"/>
          </a:p>
        </p:txBody>
      </p:sp>
    </p:spTree>
    <p:extLst>
      <p:ext uri="{BB962C8B-B14F-4D97-AF65-F5344CB8AC3E}">
        <p14:creationId xmlns:p14="http://schemas.microsoft.com/office/powerpoint/2010/main" val="43700443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80</a:t>
            </a:fld>
            <a:endParaRPr lang="en-US"/>
          </a:p>
        </p:txBody>
      </p:sp>
    </p:spTree>
    <p:extLst>
      <p:ext uri="{BB962C8B-B14F-4D97-AF65-F5344CB8AC3E}">
        <p14:creationId xmlns:p14="http://schemas.microsoft.com/office/powerpoint/2010/main" val="21926838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The </a:t>
            </a:r>
            <a:r>
              <a:rPr lang="fr-CA" dirty="0" err="1" smtClean="0"/>
              <a:t>Industrial</a:t>
            </a:r>
            <a:r>
              <a:rPr lang="fr-CA" dirty="0" smtClean="0"/>
              <a:t> </a:t>
            </a:r>
            <a:r>
              <a:rPr lang="fr-CA" dirty="0" err="1" smtClean="0"/>
              <a:t>Revolution</a:t>
            </a:r>
            <a:r>
              <a:rPr lang="fr-CA" dirty="0" smtClean="0"/>
              <a:t> </a:t>
            </a:r>
            <a:r>
              <a:rPr lang="fr-CA" dirty="0" err="1" smtClean="0"/>
              <a:t>didn’t</a:t>
            </a:r>
            <a:r>
              <a:rPr lang="fr-CA" dirty="0" smtClean="0"/>
              <a:t> </a:t>
            </a:r>
            <a:r>
              <a:rPr lang="fr-CA" dirty="0" err="1" smtClean="0"/>
              <a:t>happen</a:t>
            </a:r>
            <a:r>
              <a:rPr lang="fr-CA" dirty="0" smtClean="0"/>
              <a:t> </a:t>
            </a:r>
            <a:r>
              <a:rPr lang="fr-CA" dirty="0" err="1" smtClean="0"/>
              <a:t>overnight</a:t>
            </a:r>
            <a:r>
              <a:rPr lang="fr-CA" dirty="0" smtClean="0"/>
              <a:t>…</a:t>
            </a:r>
            <a:r>
              <a:rPr lang="fr-CA" dirty="0" err="1" smtClean="0"/>
              <a:t>it</a:t>
            </a:r>
            <a:r>
              <a:rPr lang="fr-CA" dirty="0" smtClean="0"/>
              <a:t> </a:t>
            </a:r>
            <a:r>
              <a:rPr lang="fr-CA" dirty="0" err="1" smtClean="0"/>
              <a:t>was</a:t>
            </a:r>
            <a:r>
              <a:rPr lang="fr-CA" dirty="0" smtClean="0"/>
              <a:t> a </a:t>
            </a:r>
            <a:r>
              <a:rPr lang="fr-CA" dirty="0" err="1" smtClean="0"/>
              <a:t>series</a:t>
            </a:r>
            <a:r>
              <a:rPr lang="fr-CA" dirty="0" smtClean="0"/>
              <a:t> of changes, </a:t>
            </a:r>
            <a:r>
              <a:rPr lang="fr-CA" dirty="0" err="1" smtClean="0"/>
              <a:t>slowly</a:t>
            </a:r>
            <a:r>
              <a:rPr lang="fr-CA" dirty="0" smtClean="0"/>
              <a:t>, over time.</a:t>
            </a:r>
            <a:r>
              <a:rPr lang="fr-CA" baseline="0" dirty="0" smtClean="0"/>
              <a:t> </a:t>
            </a:r>
            <a:r>
              <a:rPr lang="fr-CA" baseline="0" dirty="0" err="1" smtClean="0"/>
              <a:t>That’s</a:t>
            </a:r>
            <a:r>
              <a:rPr lang="fr-CA" baseline="0" dirty="0" smtClean="0"/>
              <a:t> </a:t>
            </a:r>
            <a:r>
              <a:rPr lang="fr-CA" baseline="0" dirty="0" err="1" smtClean="0"/>
              <a:t>why</a:t>
            </a:r>
            <a:r>
              <a:rPr lang="fr-CA" baseline="0" dirty="0" smtClean="0"/>
              <a:t> </a:t>
            </a:r>
            <a:r>
              <a:rPr lang="fr-CA" baseline="0" dirty="0" err="1" smtClean="0"/>
              <a:t>there’s</a:t>
            </a:r>
            <a:r>
              <a:rPr lang="fr-CA" baseline="0" dirty="0" smtClean="0"/>
              <a:t> not a </a:t>
            </a:r>
            <a:r>
              <a:rPr lang="fr-CA" baseline="0" dirty="0" err="1" smtClean="0"/>
              <a:t>specific</a:t>
            </a:r>
            <a:r>
              <a:rPr lang="fr-CA" baseline="0" dirty="0" smtClean="0"/>
              <a:t> date for </a:t>
            </a:r>
            <a:r>
              <a:rPr lang="fr-CA" baseline="0" dirty="0" err="1" smtClean="0"/>
              <a:t>it</a:t>
            </a:r>
            <a:r>
              <a:rPr lang="fr-CA" baseline="0" dirty="0" smtClean="0"/>
              <a:t>.</a:t>
            </a:r>
          </a:p>
          <a:p>
            <a:r>
              <a:rPr lang="fr-CA" baseline="0" dirty="0" err="1" smtClean="0"/>
              <a:t>However</a:t>
            </a:r>
            <a:r>
              <a:rPr lang="fr-CA" baseline="0" dirty="0" smtClean="0"/>
              <a:t>, the changes </a:t>
            </a:r>
            <a:r>
              <a:rPr lang="fr-CA" baseline="0" dirty="0" err="1" smtClean="0"/>
              <a:t>were</a:t>
            </a:r>
            <a:r>
              <a:rPr lang="fr-CA" baseline="0" dirty="0" smtClean="0"/>
              <a:t> first </a:t>
            </a:r>
            <a:r>
              <a:rPr lang="fr-CA" baseline="0" dirty="0" err="1" smtClean="0"/>
              <a:t>noticed</a:t>
            </a:r>
            <a:r>
              <a:rPr lang="fr-CA" baseline="0" dirty="0" smtClean="0"/>
              <a:t> in </a:t>
            </a:r>
            <a:r>
              <a:rPr lang="fr-CA" baseline="0" dirty="0" err="1" smtClean="0"/>
              <a:t>Britain</a:t>
            </a:r>
            <a:r>
              <a:rPr lang="fr-CA" baseline="0" dirty="0" smtClean="0"/>
              <a:t>. </a:t>
            </a:r>
            <a:r>
              <a:rPr lang="fr-CA" baseline="0" dirty="0" err="1" smtClean="0"/>
              <a:t>Why</a:t>
            </a:r>
            <a:r>
              <a:rPr lang="fr-CA" baseline="0" dirty="0" smtClean="0"/>
              <a:t> </a:t>
            </a:r>
            <a:r>
              <a:rPr lang="fr-CA" baseline="0" dirty="0" err="1" smtClean="0"/>
              <a:t>there</a:t>
            </a:r>
            <a:r>
              <a:rPr lang="fr-CA" baseline="0" dirty="0" smtClean="0"/>
              <a:t>? </a:t>
            </a:r>
            <a:r>
              <a:rPr lang="fr-CA" baseline="0" dirty="0" err="1" smtClean="0"/>
              <a:t>Well</a:t>
            </a:r>
            <a:r>
              <a:rPr lang="fr-CA" baseline="0" dirty="0" smtClean="0"/>
              <a:t>, </a:t>
            </a:r>
            <a:r>
              <a:rPr lang="fr-CA" baseline="0" dirty="0" err="1" smtClean="0"/>
              <a:t>Britain</a:t>
            </a:r>
            <a:r>
              <a:rPr lang="fr-CA" baseline="0" dirty="0" smtClean="0"/>
              <a:t> </a:t>
            </a:r>
            <a:r>
              <a:rPr lang="fr-CA" baseline="0" dirty="0" err="1" smtClean="0"/>
              <a:t>had</a:t>
            </a:r>
            <a:r>
              <a:rPr lang="fr-CA" baseline="0" dirty="0" smtClean="0"/>
              <a:t> a « </a:t>
            </a:r>
            <a:r>
              <a:rPr lang="fr-CA" baseline="0" dirty="0" err="1" smtClean="0"/>
              <a:t>perfect</a:t>
            </a:r>
            <a:r>
              <a:rPr lang="fr-CA" baseline="0" dirty="0" smtClean="0"/>
              <a:t> </a:t>
            </a:r>
            <a:r>
              <a:rPr lang="fr-CA" baseline="0" dirty="0" err="1" smtClean="0"/>
              <a:t>storm</a:t>
            </a:r>
            <a:r>
              <a:rPr lang="fr-CA" baseline="0" dirty="0" smtClean="0"/>
              <a:t> » of six </a:t>
            </a:r>
            <a:r>
              <a:rPr lang="fr-CA" baseline="0" dirty="0" err="1" smtClean="0"/>
              <a:t>factors</a:t>
            </a:r>
            <a:r>
              <a:rPr lang="fr-CA" baseline="0" dirty="0" smtClean="0"/>
              <a:t> </a:t>
            </a:r>
            <a:r>
              <a:rPr lang="fr-CA" baseline="0" dirty="0" err="1" smtClean="0"/>
              <a:t>that</a:t>
            </a:r>
            <a:r>
              <a:rPr lang="fr-CA" baseline="0" dirty="0" smtClean="0"/>
              <a:t> came </a:t>
            </a:r>
            <a:r>
              <a:rPr lang="fr-CA" baseline="0" dirty="0" err="1" smtClean="0"/>
              <a:t>together</a:t>
            </a:r>
            <a:r>
              <a:rPr lang="fr-CA" baseline="0" dirty="0" smtClean="0"/>
              <a:t> </a:t>
            </a:r>
            <a:r>
              <a:rPr lang="fr-CA" baseline="0" dirty="0" err="1" smtClean="0"/>
              <a:t>at</a:t>
            </a:r>
            <a:r>
              <a:rPr lang="fr-CA" baseline="0" dirty="0" smtClean="0"/>
              <a:t> </a:t>
            </a:r>
            <a:r>
              <a:rPr lang="fr-CA" baseline="0" dirty="0" err="1" smtClean="0"/>
              <a:t>this</a:t>
            </a:r>
            <a:r>
              <a:rPr lang="fr-CA" baseline="0" dirty="0" smtClean="0"/>
              <a:t> time. </a:t>
            </a:r>
            <a:r>
              <a:rPr lang="fr-CA" baseline="0" dirty="0" err="1" smtClean="0"/>
              <a:t>Later</a:t>
            </a:r>
            <a:r>
              <a:rPr lang="fr-CA" baseline="0" dirty="0" smtClean="0"/>
              <a:t>, the </a:t>
            </a:r>
            <a:r>
              <a:rPr lang="fr-CA" baseline="0" dirty="0" err="1" smtClean="0"/>
              <a:t>ideas</a:t>
            </a:r>
            <a:r>
              <a:rPr lang="fr-CA" baseline="0" dirty="0" smtClean="0"/>
              <a:t> </a:t>
            </a:r>
            <a:r>
              <a:rPr lang="fr-CA" baseline="0" dirty="0" err="1" smtClean="0"/>
              <a:t>spread</a:t>
            </a:r>
            <a:r>
              <a:rPr lang="fr-CA" baseline="0" dirty="0" smtClean="0"/>
              <a:t> to the </a:t>
            </a:r>
            <a:r>
              <a:rPr lang="fr-CA" baseline="0" dirty="0" err="1" smtClean="0"/>
              <a:t>rest</a:t>
            </a:r>
            <a:r>
              <a:rPr lang="fr-CA" baseline="0" dirty="0" smtClean="0"/>
              <a:t> of Europe.</a:t>
            </a:r>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6</a:t>
            </a:fld>
            <a:endParaRPr lang="en-US"/>
          </a:p>
        </p:txBody>
      </p:sp>
    </p:spTree>
    <p:extLst>
      <p:ext uri="{BB962C8B-B14F-4D97-AF65-F5344CB8AC3E}">
        <p14:creationId xmlns:p14="http://schemas.microsoft.com/office/powerpoint/2010/main" val="342356571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00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CA" dirty="0" err="1" smtClean="0"/>
              <a:t>Overproduction</a:t>
            </a:r>
            <a:r>
              <a:rPr lang="fr-CA" dirty="0" smtClean="0"/>
              <a:t> </a:t>
            </a:r>
            <a:r>
              <a:rPr lang="fr-CA" dirty="0" err="1" smtClean="0"/>
              <a:t>means</a:t>
            </a:r>
            <a:r>
              <a:rPr lang="fr-CA" dirty="0" smtClean="0"/>
              <a:t> </a:t>
            </a:r>
            <a:r>
              <a:rPr lang="fr-CA" dirty="0" err="1" smtClean="0"/>
              <a:t>making</a:t>
            </a:r>
            <a:r>
              <a:rPr lang="fr-CA" dirty="0" smtClean="0"/>
              <a:t> </a:t>
            </a:r>
            <a:r>
              <a:rPr lang="fr-CA" dirty="0" err="1" smtClean="0"/>
              <a:t>too</a:t>
            </a:r>
            <a:r>
              <a:rPr lang="fr-CA" dirty="0" smtClean="0"/>
              <a:t> </a:t>
            </a:r>
            <a:r>
              <a:rPr lang="fr-CA" dirty="0" err="1" smtClean="0"/>
              <a:t>much</a:t>
            </a:r>
            <a:r>
              <a:rPr lang="fr-CA" dirty="0" smtClean="0"/>
              <a:t> of </a:t>
            </a:r>
            <a:r>
              <a:rPr lang="fr-CA" dirty="0" err="1" smtClean="0"/>
              <a:t>something</a:t>
            </a:r>
            <a:r>
              <a:rPr lang="fr-CA" dirty="0" smtClean="0"/>
              <a:t> (</a:t>
            </a:r>
            <a:r>
              <a:rPr lang="fr-CA" dirty="0" err="1" smtClean="0"/>
              <a:t>it’s</a:t>
            </a:r>
            <a:r>
              <a:rPr lang="fr-CA" dirty="0" smtClean="0"/>
              <a:t> </a:t>
            </a:r>
            <a:r>
              <a:rPr lang="fr-CA" dirty="0" err="1" smtClean="0"/>
              <a:t>sometimes</a:t>
            </a:r>
            <a:r>
              <a:rPr lang="fr-CA" dirty="0" smtClean="0"/>
              <a:t> </a:t>
            </a:r>
            <a:r>
              <a:rPr lang="fr-CA" dirty="0" err="1" smtClean="0"/>
              <a:t>called</a:t>
            </a:r>
            <a:r>
              <a:rPr lang="fr-CA" dirty="0" smtClean="0"/>
              <a:t> </a:t>
            </a:r>
            <a:r>
              <a:rPr lang="fr-CA" dirty="0" err="1" smtClean="0"/>
              <a:t>under-consumption</a:t>
            </a:r>
            <a:r>
              <a:rPr lang="fr-CA" dirty="0" smtClean="0"/>
              <a:t>,</a:t>
            </a:r>
            <a:r>
              <a:rPr lang="fr-CA" baseline="0" dirty="0" smtClean="0"/>
              <a:t> </a:t>
            </a:r>
            <a:r>
              <a:rPr lang="fr-CA" baseline="0" dirty="0" err="1" smtClean="0"/>
              <a:t>which</a:t>
            </a:r>
            <a:r>
              <a:rPr lang="fr-CA" baseline="0" dirty="0" smtClean="0"/>
              <a:t> </a:t>
            </a:r>
            <a:r>
              <a:rPr lang="fr-CA" baseline="0" dirty="0" err="1" smtClean="0"/>
              <a:t>means</a:t>
            </a:r>
            <a:r>
              <a:rPr lang="fr-CA" baseline="0" dirty="0" smtClean="0"/>
              <a:t> not </a:t>
            </a:r>
            <a:r>
              <a:rPr lang="fr-CA" baseline="0" dirty="0" err="1" smtClean="0"/>
              <a:t>buying</a:t>
            </a:r>
            <a:r>
              <a:rPr lang="fr-CA" baseline="0" dirty="0" smtClean="0"/>
              <a:t> </a:t>
            </a:r>
            <a:r>
              <a:rPr lang="fr-CA" baseline="0" dirty="0" err="1" smtClean="0"/>
              <a:t>enough</a:t>
            </a:r>
            <a:r>
              <a:rPr lang="fr-CA" baseline="0" dirty="0" smtClean="0"/>
              <a:t> of </a:t>
            </a:r>
            <a:r>
              <a:rPr lang="fr-CA" baseline="0" dirty="0" err="1" smtClean="0"/>
              <a:t>something</a:t>
            </a:r>
            <a:r>
              <a:rPr lang="fr-CA" baseline="0" dirty="0" smtClean="0"/>
              <a:t>) </a:t>
            </a:r>
            <a:r>
              <a:rPr lang="fr-CA" baseline="0" dirty="0" smtClean="0">
                <a:sym typeface="Wingdings" pitchFamily="2" charset="2"/>
              </a:rPr>
              <a:t></a:t>
            </a:r>
          </a:p>
          <a:p>
            <a:pPr eaLnBrk="1" hangingPunct="1">
              <a:spcBef>
                <a:spcPct val="0"/>
              </a:spcBef>
            </a:pPr>
            <a:r>
              <a:rPr lang="fr-CA" baseline="0" dirty="0" smtClean="0">
                <a:sym typeface="Wingdings" pitchFamily="2" charset="2"/>
              </a:rPr>
              <a:t>Mass production (</a:t>
            </a:r>
            <a:r>
              <a:rPr lang="fr-CA" baseline="0" dirty="0" err="1" smtClean="0">
                <a:sym typeface="Wingdings" pitchFamily="2" charset="2"/>
              </a:rPr>
              <a:t>factories</a:t>
            </a:r>
            <a:r>
              <a:rPr lang="fr-CA" baseline="0" dirty="0" smtClean="0">
                <a:sym typeface="Wingdings" pitchFamily="2" charset="2"/>
              </a:rPr>
              <a:t>) have to </a:t>
            </a:r>
            <a:r>
              <a:rPr lang="fr-CA" baseline="0" dirty="0" err="1" smtClean="0">
                <a:sym typeface="Wingdings" pitchFamily="2" charset="2"/>
              </a:rPr>
              <a:t>guess</a:t>
            </a:r>
            <a:r>
              <a:rPr lang="fr-CA" baseline="0" dirty="0" smtClean="0">
                <a:sym typeface="Wingdings" pitchFamily="2" charset="2"/>
              </a:rPr>
              <a:t> how </a:t>
            </a:r>
            <a:r>
              <a:rPr lang="fr-CA" baseline="0" dirty="0" err="1" smtClean="0">
                <a:sym typeface="Wingdings" pitchFamily="2" charset="2"/>
              </a:rPr>
              <a:t>much</a:t>
            </a:r>
            <a:r>
              <a:rPr lang="fr-CA" baseline="0" dirty="0" smtClean="0">
                <a:sym typeface="Wingdings" pitchFamily="2" charset="2"/>
              </a:rPr>
              <a:t> people </a:t>
            </a:r>
            <a:r>
              <a:rPr lang="fr-CA" baseline="0" dirty="0" err="1" smtClean="0">
                <a:sym typeface="Wingdings" pitchFamily="2" charset="2"/>
              </a:rPr>
              <a:t>will</a:t>
            </a:r>
            <a:r>
              <a:rPr lang="fr-CA" baseline="0" dirty="0" smtClean="0">
                <a:sym typeface="Wingdings" pitchFamily="2" charset="2"/>
              </a:rPr>
              <a:t> </a:t>
            </a:r>
            <a:r>
              <a:rPr lang="fr-CA" baseline="0" dirty="0" err="1" smtClean="0">
                <a:sym typeface="Wingdings" pitchFamily="2" charset="2"/>
              </a:rPr>
              <a:t>buy</a:t>
            </a:r>
            <a:r>
              <a:rPr lang="fr-CA" baseline="0" dirty="0" smtClean="0">
                <a:sym typeface="Wingdings" pitchFamily="2" charset="2"/>
              </a:rPr>
              <a:t>. If </a:t>
            </a:r>
            <a:r>
              <a:rPr lang="fr-CA" baseline="0" dirty="0" err="1" smtClean="0">
                <a:sym typeface="Wingdings" pitchFamily="2" charset="2"/>
              </a:rPr>
              <a:t>goods</a:t>
            </a:r>
            <a:r>
              <a:rPr lang="fr-CA" baseline="0" dirty="0" smtClean="0">
                <a:sym typeface="Wingdings" pitchFamily="2" charset="2"/>
              </a:rPr>
              <a:t> </a:t>
            </a:r>
            <a:r>
              <a:rPr lang="fr-CA" baseline="0" dirty="0" err="1" smtClean="0">
                <a:sym typeface="Wingdings" pitchFamily="2" charset="2"/>
              </a:rPr>
              <a:t>don’t</a:t>
            </a:r>
            <a:r>
              <a:rPr lang="fr-CA" baseline="0" dirty="0" smtClean="0">
                <a:sym typeface="Wingdings" pitchFamily="2" charset="2"/>
              </a:rPr>
              <a:t> </a:t>
            </a:r>
            <a:r>
              <a:rPr lang="fr-CA" baseline="0" dirty="0" err="1" smtClean="0">
                <a:sym typeface="Wingdings" pitchFamily="2" charset="2"/>
              </a:rPr>
              <a:t>sell</a:t>
            </a:r>
            <a:r>
              <a:rPr lang="fr-CA" baseline="0" dirty="0" smtClean="0">
                <a:sym typeface="Wingdings" pitchFamily="2" charset="2"/>
              </a:rPr>
              <a:t>, the manufacturer </a:t>
            </a:r>
            <a:r>
              <a:rPr lang="fr-CA" baseline="0" dirty="0" err="1" smtClean="0">
                <a:sym typeface="Wingdings" pitchFamily="2" charset="2"/>
              </a:rPr>
              <a:t>will</a:t>
            </a:r>
            <a:r>
              <a:rPr lang="fr-CA" baseline="0" dirty="0" smtClean="0">
                <a:sym typeface="Wingdings" pitchFamily="2" charset="2"/>
              </a:rPr>
              <a:t> have to slow down production (and </a:t>
            </a:r>
            <a:r>
              <a:rPr lang="fr-CA" baseline="0" dirty="0" err="1" smtClean="0">
                <a:sym typeface="Wingdings" pitchFamily="2" charset="2"/>
              </a:rPr>
              <a:t>lay</a:t>
            </a:r>
            <a:r>
              <a:rPr lang="fr-CA" baseline="0" dirty="0" smtClean="0">
                <a:sym typeface="Wingdings" pitchFamily="2" charset="2"/>
              </a:rPr>
              <a:t> off </a:t>
            </a:r>
            <a:r>
              <a:rPr lang="fr-CA" baseline="0" dirty="0" err="1" smtClean="0">
                <a:sym typeface="Wingdings" pitchFamily="2" charset="2"/>
              </a:rPr>
              <a:t>workers</a:t>
            </a:r>
            <a:r>
              <a:rPr lang="fr-CA" baseline="0" dirty="0" smtClean="0">
                <a:sym typeface="Wingdings" pitchFamily="2" charset="2"/>
              </a:rPr>
              <a:t>).</a:t>
            </a:r>
          </a:p>
          <a:p>
            <a:pPr eaLnBrk="1" hangingPunct="1">
              <a:spcBef>
                <a:spcPct val="0"/>
              </a:spcBef>
            </a:pPr>
            <a:r>
              <a:rPr lang="fr-CA" baseline="0" dirty="0" smtClean="0">
                <a:sym typeface="Wingdings" pitchFamily="2" charset="2"/>
              </a:rPr>
              <a:t>If a lot of industries have </a:t>
            </a:r>
            <a:r>
              <a:rPr lang="fr-CA" baseline="0" dirty="0" err="1" smtClean="0">
                <a:sym typeface="Wingdings" pitchFamily="2" charset="2"/>
              </a:rPr>
              <a:t>overproduction</a:t>
            </a:r>
            <a:r>
              <a:rPr lang="fr-CA" baseline="0" dirty="0" smtClean="0">
                <a:sym typeface="Wingdings" pitchFamily="2" charset="2"/>
              </a:rPr>
              <a:t> </a:t>
            </a:r>
            <a:r>
              <a:rPr lang="fr-CA" baseline="0" dirty="0" err="1" smtClean="0">
                <a:sym typeface="Wingdings" pitchFamily="2" charset="2"/>
              </a:rPr>
              <a:t>at</a:t>
            </a:r>
            <a:r>
              <a:rPr lang="fr-CA" baseline="0" dirty="0" smtClean="0">
                <a:sym typeface="Wingdings" pitchFamily="2" charset="2"/>
              </a:rPr>
              <a:t> once, </a:t>
            </a:r>
            <a:r>
              <a:rPr lang="fr-CA" baseline="0" dirty="0" err="1" smtClean="0">
                <a:sym typeface="Wingdings" pitchFamily="2" charset="2"/>
              </a:rPr>
              <a:t>we</a:t>
            </a:r>
            <a:r>
              <a:rPr lang="fr-CA" baseline="0" dirty="0" smtClean="0">
                <a:sym typeface="Wingdings" pitchFamily="2" charset="2"/>
              </a:rPr>
              <a:t> </a:t>
            </a:r>
            <a:r>
              <a:rPr lang="fr-CA" baseline="0" dirty="0" err="1" smtClean="0">
                <a:sym typeface="Wingdings" pitchFamily="2" charset="2"/>
              </a:rPr>
              <a:t>get</a:t>
            </a:r>
            <a:r>
              <a:rPr lang="fr-CA" baseline="0" dirty="0" smtClean="0">
                <a:sym typeface="Wingdings" pitchFamily="2" charset="2"/>
              </a:rPr>
              <a:t> a </a:t>
            </a:r>
            <a:r>
              <a:rPr lang="fr-CA" baseline="0" dirty="0" err="1" smtClean="0">
                <a:sym typeface="Wingdings" pitchFamily="2" charset="2"/>
              </a:rPr>
              <a:t>recession</a:t>
            </a:r>
            <a:r>
              <a:rPr lang="fr-CA" baseline="0" dirty="0" smtClean="0">
                <a:sym typeface="Wingdings" pitchFamily="2" charset="2"/>
              </a:rPr>
              <a:t> (</a:t>
            </a:r>
            <a:r>
              <a:rPr lang="fr-CA" baseline="0" dirty="0" err="1" smtClean="0">
                <a:sym typeface="Wingdings" pitchFamily="2" charset="2"/>
              </a:rPr>
              <a:t>when</a:t>
            </a:r>
            <a:r>
              <a:rPr lang="fr-CA" baseline="0" dirty="0" smtClean="0">
                <a:sym typeface="Wingdings" pitchFamily="2" charset="2"/>
              </a:rPr>
              <a:t> the </a:t>
            </a:r>
            <a:r>
              <a:rPr lang="fr-CA" baseline="0" dirty="0" err="1" smtClean="0">
                <a:sym typeface="Wingdings" pitchFamily="2" charset="2"/>
              </a:rPr>
              <a:t>layoffs</a:t>
            </a:r>
            <a:r>
              <a:rPr lang="fr-CA" baseline="0" dirty="0" smtClean="0">
                <a:sym typeface="Wingdings" pitchFamily="2" charset="2"/>
              </a:rPr>
              <a:t> hit a lot of people in </a:t>
            </a:r>
            <a:r>
              <a:rPr lang="fr-CA" baseline="0" dirty="0" err="1" smtClean="0">
                <a:sym typeface="Wingdings" pitchFamily="2" charset="2"/>
              </a:rPr>
              <a:t>different</a:t>
            </a:r>
            <a:r>
              <a:rPr lang="fr-CA" baseline="0" dirty="0" smtClean="0">
                <a:sym typeface="Wingdings" pitchFamily="2" charset="2"/>
              </a:rPr>
              <a:t> industries </a:t>
            </a:r>
            <a:r>
              <a:rPr lang="fr-CA" baseline="0" dirty="0" err="1" smtClean="0">
                <a:sym typeface="Wingdings" pitchFamily="2" charset="2"/>
              </a:rPr>
              <a:t>at</a:t>
            </a:r>
            <a:r>
              <a:rPr lang="fr-CA" baseline="0" dirty="0" smtClean="0">
                <a:sym typeface="Wingdings" pitchFamily="2" charset="2"/>
              </a:rPr>
              <a:t> once).</a:t>
            </a:r>
          </a:p>
          <a:p>
            <a:pPr eaLnBrk="1" hangingPunct="1">
              <a:spcBef>
                <a:spcPct val="0"/>
              </a:spcBef>
            </a:pPr>
            <a:r>
              <a:rPr lang="fr-CA" baseline="0" dirty="0" smtClean="0">
                <a:sym typeface="Wingdings" pitchFamily="2" charset="2"/>
              </a:rPr>
              <a:t>If the </a:t>
            </a:r>
            <a:r>
              <a:rPr lang="fr-CA" baseline="0" dirty="0" err="1" smtClean="0">
                <a:sym typeface="Wingdings" pitchFamily="2" charset="2"/>
              </a:rPr>
              <a:t>recession</a:t>
            </a:r>
            <a:r>
              <a:rPr lang="fr-CA" baseline="0" dirty="0" smtClean="0">
                <a:sym typeface="Wingdings" pitchFamily="2" charset="2"/>
              </a:rPr>
              <a:t> </a:t>
            </a:r>
            <a:r>
              <a:rPr lang="fr-CA" baseline="0" dirty="0" err="1" smtClean="0">
                <a:sym typeface="Wingdings" pitchFamily="2" charset="2"/>
              </a:rPr>
              <a:t>goes</a:t>
            </a:r>
            <a:r>
              <a:rPr lang="fr-CA" baseline="0" dirty="0" smtClean="0">
                <a:sym typeface="Wingdings" pitchFamily="2" charset="2"/>
              </a:rPr>
              <a:t> on for a long time, and people </a:t>
            </a:r>
            <a:r>
              <a:rPr lang="fr-CA" baseline="0" dirty="0" err="1" smtClean="0">
                <a:sym typeface="Wingdings" pitchFamily="2" charset="2"/>
              </a:rPr>
              <a:t>can’t</a:t>
            </a:r>
            <a:r>
              <a:rPr lang="fr-CA" baseline="0" dirty="0" smtClean="0">
                <a:sym typeface="Wingdings" pitchFamily="2" charset="2"/>
              </a:rPr>
              <a:t> </a:t>
            </a:r>
            <a:r>
              <a:rPr lang="fr-CA" baseline="0" dirty="0" err="1" smtClean="0">
                <a:sym typeface="Wingdings" pitchFamily="2" charset="2"/>
              </a:rPr>
              <a:t>buy</a:t>
            </a:r>
            <a:r>
              <a:rPr lang="fr-CA" baseline="0" dirty="0" smtClean="0">
                <a:sym typeface="Wingdings" pitchFamily="2" charset="2"/>
              </a:rPr>
              <a:t> </a:t>
            </a:r>
            <a:r>
              <a:rPr lang="fr-CA" baseline="0" dirty="0" err="1" smtClean="0">
                <a:sym typeface="Wingdings" pitchFamily="2" charset="2"/>
              </a:rPr>
              <a:t>products</a:t>
            </a:r>
            <a:r>
              <a:rPr lang="fr-CA" baseline="0" dirty="0" smtClean="0">
                <a:sym typeface="Wingdings" pitchFamily="2" charset="2"/>
              </a:rPr>
              <a:t> (</a:t>
            </a:r>
            <a:r>
              <a:rPr lang="fr-CA" baseline="0" dirty="0" err="1" smtClean="0">
                <a:sym typeface="Wingdings" pitchFamily="2" charset="2"/>
              </a:rPr>
              <a:t>because</a:t>
            </a:r>
            <a:r>
              <a:rPr lang="fr-CA" baseline="0" dirty="0" smtClean="0">
                <a:sym typeface="Wingdings" pitchFamily="2" charset="2"/>
              </a:rPr>
              <a:t> </a:t>
            </a:r>
            <a:r>
              <a:rPr lang="fr-CA" baseline="0" dirty="0" err="1" smtClean="0">
                <a:sym typeface="Wingdings" pitchFamily="2" charset="2"/>
              </a:rPr>
              <a:t>they</a:t>
            </a:r>
            <a:r>
              <a:rPr lang="fr-CA" baseline="0" dirty="0" smtClean="0">
                <a:sym typeface="Wingdings" pitchFamily="2" charset="2"/>
              </a:rPr>
              <a:t> are laid off…no money), </a:t>
            </a:r>
            <a:r>
              <a:rPr lang="fr-CA" baseline="0" dirty="0" err="1" smtClean="0">
                <a:sym typeface="Wingdings" pitchFamily="2" charset="2"/>
              </a:rPr>
              <a:t>evetually</a:t>
            </a:r>
            <a:r>
              <a:rPr lang="fr-CA" baseline="0" dirty="0" smtClean="0">
                <a:sym typeface="Wingdings" pitchFamily="2" charset="2"/>
              </a:rPr>
              <a:t> </a:t>
            </a:r>
            <a:r>
              <a:rPr lang="fr-CA" baseline="0" dirty="0" err="1" smtClean="0">
                <a:sym typeface="Wingdings" pitchFamily="2" charset="2"/>
              </a:rPr>
              <a:t>we</a:t>
            </a:r>
            <a:r>
              <a:rPr lang="fr-CA" baseline="0" dirty="0" smtClean="0">
                <a:sym typeface="Wingdings" pitchFamily="2" charset="2"/>
              </a:rPr>
              <a:t> </a:t>
            </a:r>
            <a:r>
              <a:rPr lang="fr-CA" baseline="0" dirty="0" err="1" smtClean="0">
                <a:sym typeface="Wingdings" pitchFamily="2" charset="2"/>
              </a:rPr>
              <a:t>get</a:t>
            </a:r>
            <a:r>
              <a:rPr lang="fr-CA" baseline="0" dirty="0" smtClean="0">
                <a:sym typeface="Wingdings" pitchFamily="2" charset="2"/>
              </a:rPr>
              <a:t> a </a:t>
            </a:r>
            <a:r>
              <a:rPr lang="fr-CA" baseline="0" dirty="0" err="1" smtClean="0">
                <a:sym typeface="Wingdings" pitchFamily="2" charset="2"/>
              </a:rPr>
              <a:t>depression</a:t>
            </a:r>
            <a:r>
              <a:rPr lang="fr-CA" baseline="0" dirty="0" smtClean="0">
                <a:sym typeface="Wingdings" pitchFamily="2" charset="2"/>
              </a:rPr>
              <a:t>.</a:t>
            </a:r>
            <a:endParaRPr lang="en-US" dirty="0" smtClean="0"/>
          </a:p>
          <a:p>
            <a:pPr eaLnBrk="1" hangingPunct="1">
              <a:spcBef>
                <a:spcPct val="0"/>
              </a:spcBef>
            </a:pPr>
            <a:endParaRPr lang="en-US" dirty="0" smtClean="0"/>
          </a:p>
          <a:p>
            <a:pPr eaLnBrk="1" hangingPunct="1">
              <a:spcBef>
                <a:spcPct val="0"/>
              </a:spcBef>
            </a:pPr>
            <a:r>
              <a:rPr lang="en-US" dirty="0" smtClean="0"/>
              <a:t>Notes:  This is a great opportunity to discuss the recession which began in the fall of 2008.  Regarding unemployment, this is a chance to bring economics lessons into the classroom, such as the belief among many economists that a 6% unemployment rate can be expected in a strong, healthy, capitalist economy.  </a:t>
            </a:r>
          </a:p>
        </p:txBody>
      </p:sp>
      <p:sp>
        <p:nvSpPr>
          <p:cNvPr id="931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CF560BE-A405-488C-9990-26E43AA39343}" type="slidenum">
              <a:rPr lang="en-US" smtClean="0">
                <a:cs typeface="Arial" charset="0"/>
              </a:rPr>
              <a:pPr fontAlgn="base">
                <a:spcBef>
                  <a:spcPct val="0"/>
                </a:spcBef>
                <a:spcAft>
                  <a:spcPct val="0"/>
                </a:spcAft>
                <a:defRPr/>
              </a:pPr>
              <a:t>81</a:t>
            </a:fld>
            <a:endParaRPr lang="en-US" smtClean="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err="1" smtClean="0"/>
              <a:t>England</a:t>
            </a:r>
            <a:r>
              <a:rPr lang="fr-CA" dirty="0" smtClean="0"/>
              <a:t> </a:t>
            </a:r>
            <a:r>
              <a:rPr lang="fr-CA" dirty="0" err="1" smtClean="0"/>
              <a:t>went</a:t>
            </a:r>
            <a:r>
              <a:rPr lang="fr-CA" dirty="0" smtClean="0"/>
              <a:t> </a:t>
            </a:r>
            <a:r>
              <a:rPr lang="fr-CA" dirty="0" err="1" smtClean="0"/>
              <a:t>colony-crazy</a:t>
            </a:r>
            <a:r>
              <a:rPr lang="fr-CA" dirty="0" smtClean="0"/>
              <a:t>; </a:t>
            </a:r>
            <a:r>
              <a:rPr lang="fr-CA" dirty="0" err="1" smtClean="0"/>
              <a:t>there</a:t>
            </a:r>
            <a:r>
              <a:rPr lang="fr-CA" dirty="0" smtClean="0"/>
              <a:t> </a:t>
            </a:r>
            <a:r>
              <a:rPr lang="fr-CA" dirty="0" err="1" smtClean="0"/>
              <a:t>were</a:t>
            </a:r>
            <a:r>
              <a:rPr lang="fr-CA" dirty="0" smtClean="0"/>
              <a:t> colonies all over the world (check out the </a:t>
            </a:r>
            <a:r>
              <a:rPr lang="fr-CA" dirty="0" err="1" smtClean="0"/>
              <a:t>map</a:t>
            </a:r>
            <a:r>
              <a:rPr lang="fr-CA" dirty="0" smtClean="0"/>
              <a:t> on </a:t>
            </a:r>
            <a:r>
              <a:rPr lang="fr-CA" dirty="0" err="1" smtClean="0"/>
              <a:t>Cranny</a:t>
            </a:r>
            <a:r>
              <a:rPr lang="fr-CA" baseline="0" dirty="0" smtClean="0"/>
              <a:t> p. 135).</a:t>
            </a:r>
          </a:p>
          <a:p>
            <a:r>
              <a:rPr lang="fr-CA" baseline="0" dirty="0" smtClean="0"/>
              <a:t>The British </a:t>
            </a:r>
            <a:r>
              <a:rPr lang="fr-CA" baseline="0" dirty="0" err="1" smtClean="0"/>
              <a:t>could</a:t>
            </a:r>
            <a:r>
              <a:rPr lang="fr-CA" baseline="0" dirty="0" smtClean="0"/>
              <a:t> </a:t>
            </a:r>
            <a:r>
              <a:rPr lang="fr-CA" baseline="0" dirty="0" err="1" smtClean="0"/>
              <a:t>get</a:t>
            </a:r>
            <a:r>
              <a:rPr lang="fr-CA" baseline="0" dirty="0" smtClean="0"/>
              <a:t> </a:t>
            </a:r>
            <a:r>
              <a:rPr lang="fr-CA" baseline="0" dirty="0" err="1" smtClean="0"/>
              <a:t>raw</a:t>
            </a:r>
            <a:r>
              <a:rPr lang="fr-CA" baseline="0" dirty="0" smtClean="0"/>
              <a:t> </a:t>
            </a:r>
            <a:r>
              <a:rPr lang="fr-CA" baseline="0" dirty="0" err="1" smtClean="0"/>
              <a:t>materials</a:t>
            </a:r>
            <a:r>
              <a:rPr lang="fr-CA" baseline="0" dirty="0" smtClean="0"/>
              <a:t> </a:t>
            </a:r>
            <a:r>
              <a:rPr lang="fr-CA" baseline="0" dirty="0" err="1" smtClean="0"/>
              <a:t>from</a:t>
            </a:r>
            <a:r>
              <a:rPr lang="fr-CA" baseline="0" dirty="0" smtClean="0"/>
              <a:t> </a:t>
            </a:r>
            <a:r>
              <a:rPr lang="fr-CA" baseline="0" dirty="0" err="1" smtClean="0"/>
              <a:t>these</a:t>
            </a:r>
            <a:r>
              <a:rPr lang="fr-CA" baseline="0" dirty="0" smtClean="0"/>
              <a:t> colonies, </a:t>
            </a:r>
            <a:r>
              <a:rPr lang="fr-CA" baseline="0" dirty="0" err="1" smtClean="0"/>
              <a:t>make</a:t>
            </a:r>
            <a:r>
              <a:rPr lang="fr-CA" baseline="0" dirty="0" smtClean="0"/>
              <a:t> </a:t>
            </a:r>
            <a:r>
              <a:rPr lang="fr-CA" baseline="0" dirty="0" err="1" smtClean="0"/>
              <a:t>them</a:t>
            </a:r>
            <a:r>
              <a:rPr lang="fr-CA" baseline="0" dirty="0" smtClean="0"/>
              <a:t> </a:t>
            </a:r>
            <a:r>
              <a:rPr lang="fr-CA" baseline="0" dirty="0" err="1" smtClean="0"/>
              <a:t>into</a:t>
            </a:r>
            <a:r>
              <a:rPr lang="fr-CA" baseline="0" dirty="0" smtClean="0"/>
              <a:t> </a:t>
            </a:r>
            <a:r>
              <a:rPr lang="fr-CA" baseline="0" dirty="0" err="1" smtClean="0"/>
              <a:t>finished</a:t>
            </a:r>
            <a:r>
              <a:rPr lang="fr-CA" baseline="0" dirty="0" smtClean="0"/>
              <a:t> </a:t>
            </a:r>
            <a:r>
              <a:rPr lang="fr-CA" baseline="0" dirty="0" err="1" smtClean="0"/>
              <a:t>goods</a:t>
            </a:r>
            <a:r>
              <a:rPr lang="fr-CA" baseline="0" dirty="0" smtClean="0"/>
              <a:t>, and </a:t>
            </a:r>
            <a:r>
              <a:rPr lang="fr-CA" baseline="0" dirty="0" err="1" smtClean="0"/>
              <a:t>then</a:t>
            </a:r>
            <a:r>
              <a:rPr lang="fr-CA" baseline="0" dirty="0" smtClean="0"/>
              <a:t> </a:t>
            </a:r>
            <a:r>
              <a:rPr lang="fr-CA" baseline="0" dirty="0" err="1" smtClean="0"/>
              <a:t>sell</a:t>
            </a:r>
            <a:r>
              <a:rPr lang="fr-CA" baseline="0" dirty="0" smtClean="0"/>
              <a:t> </a:t>
            </a:r>
            <a:r>
              <a:rPr lang="fr-CA" baseline="0" dirty="0" err="1" smtClean="0"/>
              <a:t>them</a:t>
            </a:r>
            <a:r>
              <a:rPr lang="fr-CA" baseline="0" dirty="0" smtClean="0"/>
              <a:t> to British </a:t>
            </a:r>
            <a:r>
              <a:rPr lang="fr-CA" baseline="0" dirty="0" err="1" smtClean="0"/>
              <a:t>Citizens</a:t>
            </a:r>
            <a:r>
              <a:rPr lang="fr-CA" baseline="0" dirty="0" smtClean="0"/>
              <a:t>, British </a:t>
            </a:r>
            <a:r>
              <a:rPr lang="fr-CA" baseline="0" dirty="0" err="1" smtClean="0"/>
              <a:t>Colonists</a:t>
            </a:r>
            <a:r>
              <a:rPr lang="fr-CA" baseline="0" dirty="0" smtClean="0"/>
              <a:t>, and the </a:t>
            </a:r>
            <a:r>
              <a:rPr lang="fr-CA" baseline="0" dirty="0" err="1" smtClean="0"/>
              <a:t>locals</a:t>
            </a:r>
            <a:r>
              <a:rPr lang="fr-CA" baseline="0" dirty="0" smtClean="0"/>
              <a:t> </a:t>
            </a:r>
            <a:r>
              <a:rPr lang="fr-CA" baseline="0" dirty="0" err="1" smtClean="0"/>
              <a:t>from</a:t>
            </a:r>
            <a:r>
              <a:rPr lang="fr-CA" baseline="0" dirty="0" smtClean="0"/>
              <a:t> the </a:t>
            </a:r>
            <a:r>
              <a:rPr lang="fr-CA" baseline="0" dirty="0" err="1" smtClean="0"/>
              <a:t>colony</a:t>
            </a:r>
            <a:r>
              <a:rPr lang="fr-CA" baseline="0" dirty="0" smtClean="0"/>
              <a:t> area.</a:t>
            </a:r>
          </a:p>
          <a:p>
            <a:r>
              <a:rPr lang="fr-CA" baseline="0" dirty="0" err="1" smtClean="0"/>
              <a:t>Also</a:t>
            </a:r>
            <a:r>
              <a:rPr lang="fr-CA" baseline="0" dirty="0" smtClean="0"/>
              <a:t>, </a:t>
            </a:r>
            <a:r>
              <a:rPr lang="fr-CA" baseline="0" dirty="0" err="1" smtClean="0"/>
              <a:t>since</a:t>
            </a:r>
            <a:r>
              <a:rPr lang="fr-CA" baseline="0" dirty="0" smtClean="0"/>
              <a:t> </a:t>
            </a:r>
            <a:r>
              <a:rPr lang="fr-CA" baseline="0" dirty="0" err="1" smtClean="0"/>
              <a:t>many</a:t>
            </a:r>
            <a:r>
              <a:rPr lang="fr-CA" baseline="0" dirty="0" smtClean="0"/>
              <a:t> of the colonies </a:t>
            </a:r>
            <a:r>
              <a:rPr lang="fr-CA" baseline="0" dirty="0" err="1" smtClean="0"/>
              <a:t>had</a:t>
            </a:r>
            <a:r>
              <a:rPr lang="fr-CA" baseline="0" dirty="0" smtClean="0"/>
              <a:t> textile industries for a long time, the British </a:t>
            </a:r>
            <a:r>
              <a:rPr lang="fr-CA" baseline="0" dirty="0" err="1" smtClean="0"/>
              <a:t>were</a:t>
            </a:r>
            <a:r>
              <a:rPr lang="fr-CA" baseline="0" dirty="0" smtClean="0"/>
              <a:t> able to </a:t>
            </a:r>
            <a:r>
              <a:rPr lang="fr-CA" baseline="0" dirty="0" err="1" smtClean="0"/>
              <a:t>adopt</a:t>
            </a:r>
            <a:r>
              <a:rPr lang="fr-CA" baseline="0" dirty="0" smtClean="0"/>
              <a:t> new </a:t>
            </a:r>
            <a:r>
              <a:rPr lang="fr-CA" baseline="0" dirty="0" err="1" smtClean="0"/>
              <a:t>ideas</a:t>
            </a:r>
            <a:r>
              <a:rPr lang="fr-CA" baseline="0" dirty="0" smtClean="0"/>
              <a:t> and technologies </a:t>
            </a:r>
            <a:r>
              <a:rPr lang="fr-CA" baseline="0" dirty="0" err="1" smtClean="0"/>
              <a:t>from</a:t>
            </a:r>
            <a:r>
              <a:rPr lang="fr-CA" baseline="0" dirty="0" smtClean="0"/>
              <a:t> new places—and change </a:t>
            </a:r>
            <a:r>
              <a:rPr lang="fr-CA" baseline="0" dirty="0" err="1" smtClean="0"/>
              <a:t>them</a:t>
            </a:r>
            <a:r>
              <a:rPr lang="fr-CA" baseline="0" dirty="0" smtClean="0"/>
              <a:t> to suit </a:t>
            </a:r>
            <a:r>
              <a:rPr lang="fr-CA" baseline="0" dirty="0" err="1" smtClean="0"/>
              <a:t>themselves</a:t>
            </a:r>
            <a:r>
              <a:rPr lang="fr-CA" baseline="0" dirty="0" smtClean="0"/>
              <a:t>. </a:t>
            </a:r>
            <a:r>
              <a:rPr lang="fr-CA" baseline="0" dirty="0" err="1" smtClean="0"/>
              <a:t>India</a:t>
            </a:r>
            <a:r>
              <a:rPr lang="fr-CA" baseline="0" dirty="0" smtClean="0"/>
              <a:t>, for </a:t>
            </a:r>
            <a:r>
              <a:rPr lang="fr-CA" baseline="0" dirty="0" err="1" smtClean="0"/>
              <a:t>example</a:t>
            </a:r>
            <a:r>
              <a:rPr lang="fr-CA" baseline="0" dirty="0" smtClean="0"/>
              <a:t>, </a:t>
            </a:r>
            <a:r>
              <a:rPr lang="fr-CA" baseline="0" dirty="0" err="1" smtClean="0"/>
              <a:t>had</a:t>
            </a:r>
            <a:r>
              <a:rPr lang="fr-CA" baseline="0" dirty="0" smtClean="0"/>
              <a:t> a </a:t>
            </a:r>
            <a:r>
              <a:rPr lang="fr-CA" baseline="0" dirty="0" err="1" smtClean="0"/>
              <a:t>huge</a:t>
            </a:r>
            <a:r>
              <a:rPr lang="fr-CA" baseline="0" dirty="0" smtClean="0"/>
              <a:t> </a:t>
            </a:r>
            <a:r>
              <a:rPr lang="fr-CA" baseline="0" dirty="0" err="1" smtClean="0"/>
              <a:t>cotton</a:t>
            </a:r>
            <a:r>
              <a:rPr lang="fr-CA" baseline="0" dirty="0" smtClean="0"/>
              <a:t> </a:t>
            </a:r>
            <a:r>
              <a:rPr lang="fr-CA" baseline="0" dirty="0" err="1" smtClean="0"/>
              <a:t>industry</a:t>
            </a:r>
            <a:r>
              <a:rPr lang="fr-CA" baseline="0" dirty="0" smtClean="0"/>
              <a:t> (</a:t>
            </a:r>
            <a:r>
              <a:rPr lang="fr-CA" baseline="0" dirty="0" err="1" smtClean="0"/>
              <a:t>calico</a:t>
            </a:r>
            <a:r>
              <a:rPr lang="fr-CA" baseline="0" dirty="0" smtClean="0"/>
              <a:t> and </a:t>
            </a:r>
            <a:r>
              <a:rPr lang="fr-CA" baseline="0" dirty="0" err="1" smtClean="0"/>
              <a:t>gingham</a:t>
            </a:r>
            <a:r>
              <a:rPr lang="fr-CA" baseline="0" dirty="0" smtClean="0"/>
              <a:t>, </a:t>
            </a:r>
            <a:r>
              <a:rPr lang="fr-CA" baseline="0" dirty="0" err="1" smtClean="0"/>
              <a:t>popular</a:t>
            </a:r>
            <a:r>
              <a:rPr lang="fr-CA" baseline="0" dirty="0" smtClean="0"/>
              <a:t> </a:t>
            </a:r>
            <a:r>
              <a:rPr lang="fr-CA" baseline="0" dirty="0" err="1" smtClean="0"/>
              <a:t>fabrics</a:t>
            </a:r>
            <a:r>
              <a:rPr lang="fr-CA" baseline="0" dirty="0" smtClean="0"/>
              <a:t> </a:t>
            </a:r>
            <a:r>
              <a:rPr lang="fr-CA" baseline="0" dirty="0" err="1" smtClean="0"/>
              <a:t>today</a:t>
            </a:r>
            <a:r>
              <a:rPr lang="fr-CA" baseline="0" dirty="0" smtClean="0"/>
              <a:t>, </a:t>
            </a:r>
            <a:r>
              <a:rPr lang="fr-CA" baseline="0" dirty="0" err="1" smtClean="0"/>
              <a:t>started</a:t>
            </a:r>
            <a:r>
              <a:rPr lang="fr-CA" baseline="0" dirty="0" smtClean="0"/>
              <a:t> in </a:t>
            </a:r>
            <a:r>
              <a:rPr lang="fr-CA" baseline="0" dirty="0" err="1" smtClean="0"/>
              <a:t>India</a:t>
            </a:r>
            <a:r>
              <a:rPr lang="fr-CA" baseline="0" dirty="0" smtClean="0"/>
              <a:t>). China </a:t>
            </a:r>
            <a:r>
              <a:rPr lang="fr-CA" baseline="0" dirty="0" err="1" smtClean="0"/>
              <a:t>had</a:t>
            </a:r>
            <a:r>
              <a:rPr lang="fr-CA" baseline="0" dirty="0" smtClean="0"/>
              <a:t> a </a:t>
            </a:r>
            <a:r>
              <a:rPr lang="fr-CA" baseline="0" dirty="0" err="1" smtClean="0"/>
              <a:t>huge</a:t>
            </a:r>
            <a:r>
              <a:rPr lang="fr-CA" baseline="0" dirty="0" smtClean="0"/>
              <a:t> </a:t>
            </a:r>
            <a:r>
              <a:rPr lang="fr-CA" baseline="0" dirty="0" err="1" smtClean="0"/>
              <a:t>silk</a:t>
            </a:r>
            <a:r>
              <a:rPr lang="fr-CA" baseline="0" dirty="0" smtClean="0"/>
              <a:t> </a:t>
            </a:r>
            <a:r>
              <a:rPr lang="fr-CA" baseline="0" dirty="0" err="1" smtClean="0"/>
              <a:t>industry</a:t>
            </a:r>
            <a:r>
              <a:rPr lang="fr-CA" baseline="0" dirty="0" smtClean="0"/>
              <a:t>—one of the </a:t>
            </a:r>
            <a:r>
              <a:rPr lang="fr-CA" baseline="0" dirty="0" err="1" smtClean="0"/>
              <a:t>reasons</a:t>
            </a:r>
            <a:r>
              <a:rPr lang="fr-CA" baseline="0" dirty="0" smtClean="0"/>
              <a:t> people </a:t>
            </a:r>
            <a:r>
              <a:rPr lang="fr-CA" baseline="0" dirty="0" err="1" smtClean="0"/>
              <a:t>started</a:t>
            </a:r>
            <a:r>
              <a:rPr lang="fr-CA" baseline="0" dirty="0" smtClean="0"/>
              <a:t> </a:t>
            </a:r>
            <a:r>
              <a:rPr lang="fr-CA" baseline="0" dirty="0" err="1" smtClean="0"/>
              <a:t>looking</a:t>
            </a:r>
            <a:r>
              <a:rPr lang="fr-CA" baseline="0" dirty="0" smtClean="0"/>
              <a:t> for a Northwest passage </a:t>
            </a:r>
            <a:r>
              <a:rPr lang="fr-CA" baseline="0" dirty="0" err="1" smtClean="0"/>
              <a:t>was</a:t>
            </a:r>
            <a:r>
              <a:rPr lang="fr-CA" baseline="0" dirty="0" smtClean="0"/>
              <a:t> to </a:t>
            </a:r>
            <a:r>
              <a:rPr lang="fr-CA" baseline="0" dirty="0" err="1" smtClean="0"/>
              <a:t>get</a:t>
            </a:r>
            <a:r>
              <a:rPr lang="fr-CA" baseline="0" dirty="0" smtClean="0"/>
              <a:t> </a:t>
            </a:r>
            <a:r>
              <a:rPr lang="fr-CA" baseline="0" dirty="0" err="1" smtClean="0"/>
              <a:t>access</a:t>
            </a:r>
            <a:r>
              <a:rPr lang="fr-CA" baseline="0" dirty="0" smtClean="0"/>
              <a:t> to </a:t>
            </a:r>
            <a:r>
              <a:rPr lang="fr-CA" baseline="0" dirty="0" err="1" smtClean="0"/>
              <a:t>Chinese</a:t>
            </a:r>
            <a:r>
              <a:rPr lang="fr-CA" baseline="0" dirty="0" smtClean="0"/>
              <a:t> </a:t>
            </a:r>
            <a:r>
              <a:rPr lang="fr-CA" baseline="0" dirty="0" err="1" smtClean="0"/>
              <a:t>silk</a:t>
            </a:r>
            <a:r>
              <a:rPr lang="fr-CA" baseline="0" dirty="0" smtClean="0"/>
              <a:t>.</a:t>
            </a:r>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8</a:t>
            </a:fld>
            <a:endParaRPr lang="en-US"/>
          </a:p>
        </p:txBody>
      </p:sp>
    </p:spTree>
    <p:extLst>
      <p:ext uri="{BB962C8B-B14F-4D97-AF65-F5344CB8AC3E}">
        <p14:creationId xmlns:p14="http://schemas.microsoft.com/office/powerpoint/2010/main" val="12922581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Coal</a:t>
            </a:r>
            <a:r>
              <a:rPr lang="fr-CA" baseline="0" dirty="0" smtClean="0"/>
              <a:t> and </a:t>
            </a:r>
            <a:r>
              <a:rPr lang="fr-CA" baseline="0" dirty="0" err="1" smtClean="0"/>
              <a:t>iron</a:t>
            </a:r>
            <a:r>
              <a:rPr lang="fr-CA" baseline="0" dirty="0" smtClean="0"/>
              <a:t> </a:t>
            </a:r>
            <a:r>
              <a:rPr lang="fr-CA" baseline="0" dirty="0" err="1" smtClean="0"/>
              <a:t>were</a:t>
            </a:r>
            <a:r>
              <a:rPr lang="fr-CA" baseline="0" dirty="0" smtClean="0"/>
              <a:t> </a:t>
            </a:r>
            <a:r>
              <a:rPr lang="fr-CA" baseline="0" dirty="0" err="1" smtClean="0"/>
              <a:t>easy</a:t>
            </a:r>
            <a:r>
              <a:rPr lang="fr-CA" baseline="0" dirty="0" smtClean="0"/>
              <a:t> to </a:t>
            </a:r>
            <a:r>
              <a:rPr lang="fr-CA" baseline="0" dirty="0" err="1" smtClean="0"/>
              <a:t>find</a:t>
            </a:r>
            <a:r>
              <a:rPr lang="fr-CA" baseline="0" dirty="0" smtClean="0"/>
              <a:t> in </a:t>
            </a:r>
            <a:r>
              <a:rPr lang="fr-CA" baseline="0" dirty="0" err="1" smtClean="0"/>
              <a:t>England</a:t>
            </a:r>
            <a:r>
              <a:rPr lang="fr-CA" baseline="0" dirty="0" smtClean="0"/>
              <a:t>, and the population </a:t>
            </a:r>
            <a:r>
              <a:rPr lang="fr-CA" baseline="0" dirty="0" err="1" smtClean="0"/>
              <a:t>knew</a:t>
            </a:r>
            <a:r>
              <a:rPr lang="fr-CA" baseline="0" dirty="0" smtClean="0"/>
              <a:t> how to </a:t>
            </a:r>
            <a:r>
              <a:rPr lang="fr-CA" baseline="0" dirty="0" err="1" smtClean="0"/>
              <a:t>process</a:t>
            </a:r>
            <a:r>
              <a:rPr lang="fr-CA" baseline="0" dirty="0" smtClean="0"/>
              <a:t> </a:t>
            </a:r>
            <a:r>
              <a:rPr lang="fr-CA" baseline="0" dirty="0" err="1" smtClean="0"/>
              <a:t>them</a:t>
            </a:r>
            <a:r>
              <a:rPr lang="fr-CA" baseline="0" dirty="0" smtClean="0"/>
              <a:t>. Coal </a:t>
            </a:r>
            <a:r>
              <a:rPr lang="fr-CA" baseline="0" dirty="0" err="1" smtClean="0"/>
              <a:t>was</a:t>
            </a:r>
            <a:r>
              <a:rPr lang="fr-CA" baseline="0" dirty="0" smtClean="0"/>
              <a:t> </a:t>
            </a:r>
            <a:r>
              <a:rPr lang="fr-CA" baseline="0" dirty="0" err="1" smtClean="0"/>
              <a:t>burned</a:t>
            </a:r>
            <a:r>
              <a:rPr lang="fr-CA" baseline="0" dirty="0" smtClean="0"/>
              <a:t> to power </a:t>
            </a:r>
            <a:r>
              <a:rPr lang="fr-CA" baseline="0" dirty="0" err="1" smtClean="0"/>
              <a:t>steam</a:t>
            </a:r>
            <a:r>
              <a:rPr lang="fr-CA" baseline="0" dirty="0" smtClean="0"/>
              <a:t> </a:t>
            </a:r>
            <a:r>
              <a:rPr lang="fr-CA" baseline="0" dirty="0" err="1" smtClean="0"/>
              <a:t>engines</a:t>
            </a:r>
            <a:r>
              <a:rPr lang="fr-CA" baseline="0" dirty="0" smtClean="0"/>
              <a:t> for all </a:t>
            </a:r>
            <a:r>
              <a:rPr lang="fr-CA" baseline="0" dirty="0" err="1" smtClean="0"/>
              <a:t>kinds</a:t>
            </a:r>
            <a:r>
              <a:rPr lang="fr-CA" baseline="0" dirty="0" smtClean="0"/>
              <a:t> of machines, and </a:t>
            </a:r>
            <a:r>
              <a:rPr lang="fr-CA" baseline="0" dirty="0" err="1" smtClean="0"/>
              <a:t>iron</a:t>
            </a:r>
            <a:r>
              <a:rPr lang="fr-CA" baseline="0" dirty="0" smtClean="0"/>
              <a:t> </a:t>
            </a:r>
            <a:r>
              <a:rPr lang="fr-CA" baseline="0" dirty="0" err="1" smtClean="0"/>
              <a:t>was</a:t>
            </a:r>
            <a:r>
              <a:rPr lang="fr-CA" baseline="0" dirty="0" smtClean="0"/>
              <a:t> </a:t>
            </a:r>
            <a:r>
              <a:rPr lang="fr-CA" baseline="0" dirty="0" err="1" smtClean="0"/>
              <a:t>used</a:t>
            </a:r>
            <a:r>
              <a:rPr lang="fr-CA" baseline="0" dirty="0" smtClean="0"/>
              <a:t> to </a:t>
            </a:r>
            <a:r>
              <a:rPr lang="fr-CA" baseline="0" dirty="0" err="1" smtClean="0"/>
              <a:t>build</a:t>
            </a:r>
            <a:r>
              <a:rPr lang="fr-CA" baseline="0" dirty="0" smtClean="0"/>
              <a:t> large machines.</a:t>
            </a:r>
          </a:p>
          <a:p>
            <a:r>
              <a:rPr lang="fr-CA" baseline="0" dirty="0" err="1" smtClean="0"/>
              <a:t>Neither</a:t>
            </a:r>
            <a:r>
              <a:rPr lang="fr-CA" baseline="0" dirty="0" smtClean="0"/>
              <a:t> of </a:t>
            </a:r>
            <a:r>
              <a:rPr lang="fr-CA" baseline="0" dirty="0" err="1" smtClean="0"/>
              <a:t>these</a:t>
            </a:r>
            <a:r>
              <a:rPr lang="fr-CA" baseline="0" dirty="0" smtClean="0"/>
              <a:t> </a:t>
            </a:r>
            <a:r>
              <a:rPr lang="fr-CA" baseline="0" dirty="0" err="1" smtClean="0"/>
              <a:t>had</a:t>
            </a:r>
            <a:r>
              <a:rPr lang="fr-CA" baseline="0" dirty="0" smtClean="0"/>
              <a:t> to </a:t>
            </a:r>
            <a:r>
              <a:rPr lang="fr-CA" baseline="0" dirty="0" err="1" smtClean="0"/>
              <a:t>be</a:t>
            </a:r>
            <a:r>
              <a:rPr lang="fr-CA" baseline="0" dirty="0" smtClean="0"/>
              <a:t> </a:t>
            </a:r>
            <a:r>
              <a:rPr lang="fr-CA" baseline="0" dirty="0" err="1" smtClean="0"/>
              <a:t>imported</a:t>
            </a:r>
            <a:r>
              <a:rPr lang="fr-CA" baseline="0" dirty="0" smtClean="0"/>
              <a:t> </a:t>
            </a:r>
            <a:r>
              <a:rPr lang="fr-CA" baseline="0" dirty="0" err="1" smtClean="0"/>
              <a:t>from</a:t>
            </a:r>
            <a:r>
              <a:rPr lang="fr-CA" baseline="0" dirty="0" smtClean="0"/>
              <a:t> </a:t>
            </a:r>
            <a:r>
              <a:rPr lang="fr-CA" baseline="0" dirty="0" err="1" smtClean="0"/>
              <a:t>overseas</a:t>
            </a:r>
            <a:r>
              <a:rPr lang="fr-CA" baseline="0" dirty="0" smtClean="0"/>
              <a:t>.</a:t>
            </a:r>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9</a:t>
            </a:fld>
            <a:endParaRPr lang="en-US"/>
          </a:p>
        </p:txBody>
      </p:sp>
    </p:spTree>
    <p:extLst>
      <p:ext uri="{BB962C8B-B14F-4D97-AF65-F5344CB8AC3E}">
        <p14:creationId xmlns:p14="http://schemas.microsoft.com/office/powerpoint/2010/main" val="2057145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err="1" smtClean="0"/>
              <a:t>England</a:t>
            </a:r>
            <a:r>
              <a:rPr lang="fr-CA" baseline="0" dirty="0" smtClean="0"/>
              <a:t> </a:t>
            </a:r>
            <a:r>
              <a:rPr lang="fr-CA" baseline="0" dirty="0" err="1" smtClean="0"/>
              <a:t>realized</a:t>
            </a:r>
            <a:r>
              <a:rPr lang="fr-CA" baseline="0" dirty="0" smtClean="0"/>
              <a:t> </a:t>
            </a:r>
            <a:r>
              <a:rPr lang="fr-CA" baseline="0" dirty="0" err="1" smtClean="0"/>
              <a:t>earlier</a:t>
            </a:r>
            <a:r>
              <a:rPr lang="fr-CA" baseline="0" dirty="0" smtClean="0"/>
              <a:t> </a:t>
            </a:r>
            <a:r>
              <a:rPr lang="fr-CA" baseline="0" dirty="0" err="1" smtClean="0"/>
              <a:t>than</a:t>
            </a:r>
            <a:r>
              <a:rPr lang="fr-CA" baseline="0" dirty="0" smtClean="0"/>
              <a:t> </a:t>
            </a:r>
            <a:r>
              <a:rPr lang="fr-CA" baseline="0" dirty="0" err="1" smtClean="0"/>
              <a:t>many</a:t>
            </a:r>
            <a:r>
              <a:rPr lang="fr-CA" baseline="0" dirty="0" smtClean="0"/>
              <a:t> </a:t>
            </a:r>
            <a:r>
              <a:rPr lang="fr-CA" baseline="0" dirty="0" err="1" smtClean="0"/>
              <a:t>other</a:t>
            </a:r>
            <a:r>
              <a:rPr lang="fr-CA" baseline="0" dirty="0" smtClean="0"/>
              <a:t> countries </a:t>
            </a:r>
            <a:r>
              <a:rPr lang="fr-CA" baseline="0" dirty="0" err="1" smtClean="0"/>
              <a:t>that</a:t>
            </a:r>
            <a:r>
              <a:rPr lang="fr-CA" baseline="0" dirty="0" smtClean="0"/>
              <a:t> </a:t>
            </a:r>
            <a:r>
              <a:rPr lang="fr-CA" baseline="0" dirty="0" err="1" smtClean="0"/>
              <a:t>guilds</a:t>
            </a:r>
            <a:r>
              <a:rPr lang="fr-CA" baseline="0" dirty="0" smtClean="0"/>
              <a:t> </a:t>
            </a:r>
            <a:r>
              <a:rPr lang="fr-CA" baseline="0" dirty="0" err="1" smtClean="0"/>
              <a:t>were</a:t>
            </a:r>
            <a:r>
              <a:rPr lang="fr-CA" baseline="0" dirty="0" smtClean="0"/>
              <a:t> not able to </a:t>
            </a:r>
            <a:r>
              <a:rPr lang="fr-CA" baseline="0" dirty="0" err="1" smtClean="0"/>
              <a:t>keep</a:t>
            </a:r>
            <a:r>
              <a:rPr lang="fr-CA" baseline="0" dirty="0" smtClean="0"/>
              <a:t> up </a:t>
            </a:r>
            <a:r>
              <a:rPr lang="fr-CA" baseline="0" dirty="0" err="1" smtClean="0"/>
              <a:t>with</a:t>
            </a:r>
            <a:r>
              <a:rPr lang="fr-CA" baseline="0" dirty="0" smtClean="0"/>
              <a:t> the </a:t>
            </a:r>
            <a:r>
              <a:rPr lang="fr-CA" baseline="0" dirty="0" err="1" smtClean="0"/>
              <a:t>demand</a:t>
            </a:r>
            <a:r>
              <a:rPr lang="fr-CA" baseline="0" dirty="0" smtClean="0"/>
              <a:t> for the </a:t>
            </a:r>
            <a:r>
              <a:rPr lang="fr-CA" baseline="0" dirty="0" err="1" smtClean="0"/>
              <a:t>goods</a:t>
            </a:r>
            <a:r>
              <a:rPr lang="fr-CA" baseline="0" dirty="0" smtClean="0"/>
              <a:t> </a:t>
            </a:r>
            <a:r>
              <a:rPr lang="fr-CA" baseline="0" dirty="0" err="1" smtClean="0"/>
              <a:t>they</a:t>
            </a:r>
            <a:r>
              <a:rPr lang="fr-CA" baseline="0" dirty="0" smtClean="0"/>
              <a:t> </a:t>
            </a:r>
            <a:r>
              <a:rPr lang="fr-CA" baseline="0" dirty="0" err="1" smtClean="0"/>
              <a:t>created</a:t>
            </a:r>
            <a:r>
              <a:rPr lang="fr-CA" baseline="0" dirty="0" smtClean="0"/>
              <a:t>. </a:t>
            </a:r>
          </a:p>
          <a:p>
            <a:r>
              <a:rPr lang="fr-CA" baseline="0" dirty="0" smtClean="0"/>
              <a:t>In </a:t>
            </a:r>
            <a:r>
              <a:rPr lang="fr-CA" baseline="0" dirty="0" err="1" smtClean="0"/>
              <a:t>some</a:t>
            </a:r>
            <a:r>
              <a:rPr lang="fr-CA" baseline="0" dirty="0" smtClean="0"/>
              <a:t> countries, people </a:t>
            </a:r>
            <a:r>
              <a:rPr lang="fr-CA" baseline="0" dirty="0" err="1" smtClean="0"/>
              <a:t>were</a:t>
            </a:r>
            <a:r>
              <a:rPr lang="fr-CA" baseline="0" dirty="0" smtClean="0"/>
              <a:t> not </a:t>
            </a:r>
            <a:r>
              <a:rPr lang="fr-CA" baseline="0" dirty="0" err="1" smtClean="0"/>
              <a:t>allowed</a:t>
            </a:r>
            <a:r>
              <a:rPr lang="fr-CA" baseline="0" dirty="0" smtClean="0"/>
              <a:t> to move </a:t>
            </a:r>
            <a:r>
              <a:rPr lang="fr-CA" baseline="0" dirty="0" err="1" smtClean="0"/>
              <a:t>from</a:t>
            </a:r>
            <a:r>
              <a:rPr lang="fr-CA" baseline="0" dirty="0" smtClean="0"/>
              <a:t> one place to </a:t>
            </a:r>
            <a:r>
              <a:rPr lang="fr-CA" baseline="0" dirty="0" err="1" smtClean="0"/>
              <a:t>another</a:t>
            </a:r>
            <a:r>
              <a:rPr lang="fr-CA" baseline="0" dirty="0" smtClean="0"/>
              <a:t>—the </a:t>
            </a:r>
            <a:r>
              <a:rPr lang="fr-CA" baseline="0" dirty="0" err="1" smtClean="0"/>
              <a:t>government</a:t>
            </a:r>
            <a:r>
              <a:rPr lang="fr-CA" baseline="0" dirty="0" smtClean="0"/>
              <a:t> </a:t>
            </a:r>
            <a:r>
              <a:rPr lang="fr-CA" baseline="0" dirty="0" err="1" smtClean="0"/>
              <a:t>controlled</a:t>
            </a:r>
            <a:r>
              <a:rPr lang="fr-CA" baseline="0" dirty="0" smtClean="0"/>
              <a:t> </a:t>
            </a:r>
            <a:r>
              <a:rPr lang="fr-CA" baseline="0" dirty="0" err="1" smtClean="0"/>
              <a:t>who</a:t>
            </a:r>
            <a:r>
              <a:rPr lang="fr-CA" baseline="0" dirty="0" smtClean="0"/>
              <a:t> </a:t>
            </a:r>
            <a:r>
              <a:rPr lang="fr-CA" baseline="0" dirty="0" err="1" smtClean="0"/>
              <a:t>was</a:t>
            </a:r>
            <a:r>
              <a:rPr lang="fr-CA" baseline="0" dirty="0" smtClean="0"/>
              <a:t> </a:t>
            </a:r>
            <a:r>
              <a:rPr lang="fr-CA" baseline="0" dirty="0" err="1" smtClean="0"/>
              <a:t>allowed</a:t>
            </a:r>
            <a:r>
              <a:rPr lang="fr-CA" baseline="0" dirty="0" smtClean="0"/>
              <a:t> to move, and </a:t>
            </a:r>
            <a:r>
              <a:rPr lang="fr-CA" baseline="0" dirty="0" err="1" smtClean="0"/>
              <a:t>where</a:t>
            </a:r>
            <a:r>
              <a:rPr lang="fr-CA" baseline="0" dirty="0" smtClean="0"/>
              <a:t>.</a:t>
            </a:r>
          </a:p>
          <a:p>
            <a:r>
              <a:rPr lang="fr-CA" baseline="0" dirty="0" err="1" smtClean="0"/>
              <a:t>Because</a:t>
            </a:r>
            <a:r>
              <a:rPr lang="fr-CA" baseline="0" dirty="0" smtClean="0"/>
              <a:t> </a:t>
            </a:r>
            <a:r>
              <a:rPr lang="fr-CA" baseline="0" dirty="0" err="1" smtClean="0"/>
              <a:t>farmers</a:t>
            </a:r>
            <a:r>
              <a:rPr lang="fr-CA" baseline="0" dirty="0" smtClean="0"/>
              <a:t> </a:t>
            </a:r>
            <a:r>
              <a:rPr lang="fr-CA" baseline="0" dirty="0" err="1" smtClean="0"/>
              <a:t>kicked</a:t>
            </a:r>
            <a:r>
              <a:rPr lang="fr-CA" baseline="0" dirty="0" smtClean="0"/>
              <a:t> off </a:t>
            </a:r>
            <a:r>
              <a:rPr lang="fr-CA" baseline="0" dirty="0" err="1" smtClean="0"/>
              <a:t>their</a:t>
            </a:r>
            <a:r>
              <a:rPr lang="fr-CA" baseline="0" dirty="0" smtClean="0"/>
              <a:t> lands, </a:t>
            </a:r>
            <a:r>
              <a:rPr lang="fr-CA" baseline="0" dirty="0" err="1" smtClean="0"/>
              <a:t>they</a:t>
            </a:r>
            <a:r>
              <a:rPr lang="fr-CA" baseline="0" dirty="0" smtClean="0"/>
              <a:t> </a:t>
            </a:r>
            <a:r>
              <a:rPr lang="fr-CA" baseline="0" dirty="0" err="1" smtClean="0"/>
              <a:t>had</a:t>
            </a:r>
            <a:r>
              <a:rPr lang="fr-CA" baseline="0" dirty="0" smtClean="0"/>
              <a:t> no </a:t>
            </a:r>
            <a:r>
              <a:rPr lang="fr-CA" baseline="0" dirty="0" err="1" smtClean="0"/>
              <a:t>food</a:t>
            </a:r>
            <a:r>
              <a:rPr lang="fr-CA" baseline="0" dirty="0" smtClean="0"/>
              <a:t>—</a:t>
            </a:r>
            <a:r>
              <a:rPr lang="fr-CA" baseline="0" dirty="0" err="1" smtClean="0"/>
              <a:t>so</a:t>
            </a:r>
            <a:r>
              <a:rPr lang="fr-CA" baseline="0" dirty="0" smtClean="0"/>
              <a:t> in </a:t>
            </a:r>
            <a:r>
              <a:rPr lang="fr-CA" baseline="0" dirty="0" err="1" smtClean="0"/>
              <a:t>order</a:t>
            </a:r>
            <a:r>
              <a:rPr lang="fr-CA" baseline="0" dirty="0" smtClean="0"/>
              <a:t> to </a:t>
            </a:r>
            <a:r>
              <a:rPr lang="fr-CA" baseline="0" dirty="0" err="1" smtClean="0"/>
              <a:t>find</a:t>
            </a:r>
            <a:r>
              <a:rPr lang="fr-CA" baseline="0" dirty="0" smtClean="0"/>
              <a:t> a place to live and a </a:t>
            </a:r>
            <a:r>
              <a:rPr lang="fr-CA" baseline="0" dirty="0" err="1" smtClean="0"/>
              <a:t>way</a:t>
            </a:r>
            <a:r>
              <a:rPr lang="fr-CA" baseline="0" dirty="0" smtClean="0"/>
              <a:t> to </a:t>
            </a:r>
            <a:r>
              <a:rPr lang="fr-CA" baseline="0" dirty="0" err="1" smtClean="0"/>
              <a:t>feed</a:t>
            </a:r>
            <a:r>
              <a:rPr lang="fr-CA" baseline="0" dirty="0" smtClean="0"/>
              <a:t> </a:t>
            </a:r>
            <a:r>
              <a:rPr lang="fr-CA" baseline="0" dirty="0" err="1" smtClean="0"/>
              <a:t>their</a:t>
            </a:r>
            <a:r>
              <a:rPr lang="fr-CA" baseline="0" dirty="0" smtClean="0"/>
              <a:t> </a:t>
            </a:r>
            <a:r>
              <a:rPr lang="fr-CA" baseline="0" dirty="0" err="1" smtClean="0"/>
              <a:t>families</a:t>
            </a:r>
            <a:r>
              <a:rPr lang="fr-CA" baseline="0" dirty="0" smtClean="0"/>
              <a:t>, </a:t>
            </a:r>
            <a:r>
              <a:rPr lang="fr-CA" baseline="0" dirty="0" err="1" smtClean="0"/>
              <a:t>they</a:t>
            </a:r>
            <a:r>
              <a:rPr lang="fr-CA" baseline="0" dirty="0" smtClean="0"/>
              <a:t> </a:t>
            </a:r>
            <a:r>
              <a:rPr lang="fr-CA" baseline="0" dirty="0" err="1" smtClean="0"/>
              <a:t>moved</a:t>
            </a:r>
            <a:r>
              <a:rPr lang="fr-CA" baseline="0" dirty="0" smtClean="0"/>
              <a:t> to </a:t>
            </a:r>
            <a:r>
              <a:rPr lang="fr-CA" baseline="0" dirty="0" err="1" smtClean="0"/>
              <a:t>cities</a:t>
            </a:r>
            <a:r>
              <a:rPr lang="fr-CA" baseline="0" dirty="0" smtClean="0"/>
              <a:t> to look for </a:t>
            </a:r>
            <a:r>
              <a:rPr lang="fr-CA" baseline="0" dirty="0" err="1" smtClean="0"/>
              <a:t>work</a:t>
            </a:r>
            <a:r>
              <a:rPr lang="fr-CA" baseline="0" dirty="0" smtClean="0"/>
              <a:t>. </a:t>
            </a:r>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10</a:t>
            </a:fld>
            <a:endParaRPr lang="en-US"/>
          </a:p>
        </p:txBody>
      </p:sp>
    </p:spTree>
    <p:extLst>
      <p:ext uri="{BB962C8B-B14F-4D97-AF65-F5344CB8AC3E}">
        <p14:creationId xmlns:p14="http://schemas.microsoft.com/office/powerpoint/2010/main" val="38718107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MERCHANT MARINE </a:t>
            </a:r>
            <a:r>
              <a:rPr lang="fr-CA" dirty="0" err="1" smtClean="0"/>
              <a:t>just</a:t>
            </a:r>
            <a:r>
              <a:rPr lang="fr-CA" dirty="0" smtClean="0"/>
              <a:t> </a:t>
            </a:r>
            <a:r>
              <a:rPr lang="fr-CA" dirty="0" err="1" smtClean="0"/>
              <a:t>means</a:t>
            </a:r>
            <a:r>
              <a:rPr lang="fr-CA" baseline="0" dirty="0" smtClean="0"/>
              <a:t> « </a:t>
            </a:r>
            <a:r>
              <a:rPr lang="fr-CA" baseline="0" dirty="0" err="1" smtClean="0"/>
              <a:t>fleet</a:t>
            </a:r>
            <a:r>
              <a:rPr lang="fr-CA" baseline="0" dirty="0" smtClean="0"/>
              <a:t> of travelling </a:t>
            </a:r>
            <a:r>
              <a:rPr lang="fr-CA" baseline="0" dirty="0" err="1" smtClean="0"/>
              <a:t>trading</a:t>
            </a:r>
            <a:r>
              <a:rPr lang="fr-CA" baseline="0" dirty="0" smtClean="0"/>
              <a:t> </a:t>
            </a:r>
            <a:r>
              <a:rPr lang="fr-CA" baseline="0" dirty="0" err="1" smtClean="0"/>
              <a:t>ships</a:t>
            </a:r>
            <a:r>
              <a:rPr lang="fr-CA" baseline="0" dirty="0" smtClean="0"/>
              <a:t> ». </a:t>
            </a:r>
            <a:r>
              <a:rPr lang="fr-CA" baseline="0" dirty="0" err="1" smtClean="0"/>
              <a:t>England’s</a:t>
            </a:r>
            <a:r>
              <a:rPr lang="fr-CA" baseline="0" dirty="0" smtClean="0"/>
              <a:t> </a:t>
            </a:r>
            <a:r>
              <a:rPr lang="fr-CA" baseline="0" dirty="0" err="1" smtClean="0"/>
              <a:t>government</a:t>
            </a:r>
            <a:r>
              <a:rPr lang="fr-CA" baseline="0" dirty="0" smtClean="0"/>
              <a:t> </a:t>
            </a:r>
            <a:r>
              <a:rPr lang="fr-CA" baseline="0" dirty="0" err="1" smtClean="0"/>
              <a:t>had</a:t>
            </a:r>
            <a:r>
              <a:rPr lang="fr-CA" baseline="0" dirty="0" smtClean="0"/>
              <a:t> the </a:t>
            </a:r>
            <a:r>
              <a:rPr lang="fr-CA" baseline="0" dirty="0" err="1" smtClean="0"/>
              <a:t>largest</a:t>
            </a:r>
            <a:r>
              <a:rPr lang="fr-CA" baseline="0" dirty="0" smtClean="0"/>
              <a:t> </a:t>
            </a:r>
            <a:r>
              <a:rPr lang="fr-CA" baseline="0" dirty="0" err="1" smtClean="0"/>
              <a:t>number</a:t>
            </a:r>
            <a:r>
              <a:rPr lang="fr-CA" baseline="0" dirty="0" smtClean="0"/>
              <a:t> of </a:t>
            </a:r>
            <a:r>
              <a:rPr lang="fr-CA" baseline="0" dirty="0" err="1" smtClean="0"/>
              <a:t>trade</a:t>
            </a:r>
            <a:r>
              <a:rPr lang="fr-CA" baseline="0" dirty="0" smtClean="0"/>
              <a:t> </a:t>
            </a:r>
            <a:r>
              <a:rPr lang="fr-CA" baseline="0" dirty="0" err="1" smtClean="0"/>
              <a:t>boats</a:t>
            </a:r>
            <a:r>
              <a:rPr lang="fr-CA" baseline="0" dirty="0" smtClean="0"/>
              <a:t> in the world, </a:t>
            </a:r>
            <a:r>
              <a:rPr lang="fr-CA" baseline="0" dirty="0" err="1" smtClean="0"/>
              <a:t>because</a:t>
            </a:r>
            <a:r>
              <a:rPr lang="fr-CA" baseline="0" dirty="0" smtClean="0"/>
              <a:t> of all </a:t>
            </a:r>
            <a:r>
              <a:rPr lang="fr-CA" baseline="0" dirty="0" err="1" smtClean="0"/>
              <a:t>their</a:t>
            </a:r>
            <a:r>
              <a:rPr lang="fr-CA" baseline="0" dirty="0" smtClean="0"/>
              <a:t> colonies. </a:t>
            </a:r>
            <a:r>
              <a:rPr lang="fr-CA" baseline="0" dirty="0" err="1" smtClean="0"/>
              <a:t>Because</a:t>
            </a:r>
            <a:r>
              <a:rPr lang="fr-CA" baseline="0" dirty="0" smtClean="0"/>
              <a:t> </a:t>
            </a:r>
            <a:r>
              <a:rPr lang="fr-CA" baseline="0" dirty="0" err="1" smtClean="0"/>
              <a:t>there</a:t>
            </a:r>
            <a:r>
              <a:rPr lang="fr-CA" baseline="0" dirty="0" smtClean="0"/>
              <a:t> </a:t>
            </a:r>
            <a:r>
              <a:rPr lang="fr-CA" baseline="0" dirty="0" err="1" smtClean="0"/>
              <a:t>were</a:t>
            </a:r>
            <a:r>
              <a:rPr lang="fr-CA" baseline="0" dirty="0" smtClean="0"/>
              <a:t> </a:t>
            </a:r>
            <a:r>
              <a:rPr lang="fr-CA" baseline="0" dirty="0" err="1" smtClean="0"/>
              <a:t>so</a:t>
            </a:r>
            <a:r>
              <a:rPr lang="fr-CA" baseline="0" dirty="0" smtClean="0"/>
              <a:t> </a:t>
            </a:r>
            <a:r>
              <a:rPr lang="fr-CA" baseline="0" dirty="0" err="1" smtClean="0"/>
              <a:t>many</a:t>
            </a:r>
            <a:r>
              <a:rPr lang="fr-CA" baseline="0" dirty="0" smtClean="0"/>
              <a:t>, </a:t>
            </a:r>
            <a:r>
              <a:rPr lang="fr-CA" baseline="0" dirty="0" err="1" smtClean="0"/>
              <a:t>it</a:t>
            </a:r>
            <a:r>
              <a:rPr lang="fr-CA" baseline="0" dirty="0" smtClean="0"/>
              <a:t> </a:t>
            </a:r>
            <a:r>
              <a:rPr lang="fr-CA" baseline="0" dirty="0" err="1" smtClean="0"/>
              <a:t>was</a:t>
            </a:r>
            <a:r>
              <a:rPr lang="fr-CA" baseline="0" dirty="0" smtClean="0"/>
              <a:t> </a:t>
            </a:r>
            <a:r>
              <a:rPr lang="fr-CA" baseline="0" dirty="0" err="1" smtClean="0"/>
              <a:t>easy</a:t>
            </a:r>
            <a:r>
              <a:rPr lang="fr-CA" baseline="0" dirty="0" smtClean="0"/>
              <a:t> to move </a:t>
            </a:r>
            <a:r>
              <a:rPr lang="fr-CA" baseline="0" dirty="0" err="1" smtClean="0"/>
              <a:t>raw</a:t>
            </a:r>
            <a:r>
              <a:rPr lang="fr-CA" baseline="0" dirty="0" smtClean="0"/>
              <a:t> </a:t>
            </a:r>
            <a:r>
              <a:rPr lang="fr-CA" baseline="0" dirty="0" err="1" smtClean="0"/>
              <a:t>materials</a:t>
            </a:r>
            <a:r>
              <a:rPr lang="fr-CA" baseline="0" dirty="0" smtClean="0"/>
              <a:t> and </a:t>
            </a:r>
            <a:r>
              <a:rPr lang="fr-CA" baseline="0" dirty="0" err="1" smtClean="0"/>
              <a:t>goods</a:t>
            </a:r>
            <a:r>
              <a:rPr lang="fr-CA" baseline="0" dirty="0" smtClean="0"/>
              <a:t> </a:t>
            </a:r>
            <a:r>
              <a:rPr lang="fr-CA" baseline="0" dirty="0" err="1" smtClean="0"/>
              <a:t>around</a:t>
            </a:r>
            <a:r>
              <a:rPr lang="fr-CA" baseline="0" dirty="0" smtClean="0"/>
              <a:t>.</a:t>
            </a:r>
            <a:endParaRPr lang="en-US" dirty="0"/>
          </a:p>
        </p:txBody>
      </p:sp>
      <p:sp>
        <p:nvSpPr>
          <p:cNvPr id="4" name="Slide Number Placeholder 3"/>
          <p:cNvSpPr>
            <a:spLocks noGrp="1"/>
          </p:cNvSpPr>
          <p:nvPr>
            <p:ph type="sldNum" sz="quarter" idx="10"/>
          </p:nvPr>
        </p:nvSpPr>
        <p:spPr/>
        <p:txBody>
          <a:bodyPr/>
          <a:lstStyle/>
          <a:p>
            <a:pPr>
              <a:defRPr/>
            </a:pPr>
            <a:fld id="{413D6834-27B9-4148-836F-3BB50EB0B9E9}" type="slidenum">
              <a:rPr lang="en-US" smtClean="0"/>
              <a:pPr>
                <a:defRPr/>
              </a:pPr>
              <a:t>11</a:t>
            </a:fld>
            <a:endParaRPr lang="en-US"/>
          </a:p>
        </p:txBody>
      </p:sp>
    </p:spTree>
    <p:extLst>
      <p:ext uri="{BB962C8B-B14F-4D97-AF65-F5344CB8AC3E}">
        <p14:creationId xmlns:p14="http://schemas.microsoft.com/office/powerpoint/2010/main" val="40435145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4" name="Freeform 6"/>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cs typeface="+mn-cs"/>
            </a:endParaRPr>
          </a:p>
        </p:txBody>
      </p:sp>
      <p:sp>
        <p:nvSpPr>
          <p:cNvPr id="5"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cs typeface="+mn-cs"/>
            </a:endParaRPr>
          </a:p>
        </p:txBody>
      </p:sp>
      <p:sp>
        <p:nvSpPr>
          <p:cNvPr id="9" name="Title 8"/>
          <p:cNvSpPr>
            <a:spLocks noGrp="1"/>
          </p:cNvSpPr>
          <p:nvPr>
            <p:ph type="ctrTitle"/>
          </p:nvPr>
        </p:nvSpPr>
        <p:spPr>
          <a:xfrm>
            <a:off x="429064" y="3337560"/>
            <a:ext cx="6480048" cy="2301240"/>
          </a:xfrm>
        </p:spPr>
        <p:txBody>
          <a:bodyPr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n-US" smtClean="0"/>
              <a:t>Click to edit Master title style</a:t>
            </a:r>
            <a:endParaRPr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6" name="Date Placeholder 29"/>
          <p:cNvSpPr>
            <a:spLocks noGrp="1"/>
          </p:cNvSpPr>
          <p:nvPr>
            <p:ph type="dt" sz="half" idx="10"/>
          </p:nvPr>
        </p:nvSpPr>
        <p:spPr/>
        <p:txBody>
          <a:bodyPr/>
          <a:lstStyle>
            <a:lvl1pPr>
              <a:defRPr/>
            </a:lvl1pPr>
          </a:lstStyle>
          <a:p>
            <a:pPr>
              <a:defRPr/>
            </a:pPr>
            <a:fld id="{970D171D-96F0-486C-90D4-969AD612F434}" type="datetimeFigureOut">
              <a:rPr lang="en-US"/>
              <a:pPr>
                <a:defRPr/>
              </a:pPr>
              <a:t>10/31/2012</a:t>
            </a:fld>
            <a:endParaRPr lang="en-US"/>
          </a:p>
        </p:txBody>
      </p:sp>
      <p:sp>
        <p:nvSpPr>
          <p:cNvPr id="7" name="Footer Placeholder 18"/>
          <p:cNvSpPr>
            <a:spLocks noGrp="1"/>
          </p:cNvSpPr>
          <p:nvPr>
            <p:ph type="ftr" sz="quarter" idx="11"/>
          </p:nvPr>
        </p:nvSpPr>
        <p:spPr/>
        <p:txBody>
          <a:bodyPr/>
          <a:lstStyle>
            <a:lvl1pPr>
              <a:defRPr/>
            </a:lvl1pPr>
          </a:lstStyle>
          <a:p>
            <a:pPr>
              <a:defRPr/>
            </a:pPr>
            <a:endParaRPr lang="en-US"/>
          </a:p>
        </p:txBody>
      </p:sp>
      <p:sp>
        <p:nvSpPr>
          <p:cNvPr id="8" name="Slide Number Placeholder 26"/>
          <p:cNvSpPr>
            <a:spLocks noGrp="1"/>
          </p:cNvSpPr>
          <p:nvPr>
            <p:ph type="sldNum" sz="quarter" idx="12"/>
          </p:nvPr>
        </p:nvSpPr>
        <p:spPr/>
        <p:txBody>
          <a:bodyPr/>
          <a:lstStyle>
            <a:lvl1pPr>
              <a:defRPr/>
            </a:lvl1pPr>
          </a:lstStyle>
          <a:p>
            <a:pPr>
              <a:defRPr/>
            </a:pPr>
            <a:fld id="{6A28A768-3982-40FB-8900-1460D24492E2}" type="slidenum">
              <a:rPr lang="en-US"/>
              <a:pPr>
                <a:defRPr/>
              </a:pPr>
              <a:t>‹#›</a:t>
            </a:fld>
            <a:endParaRPr lang="en-US"/>
          </a:p>
        </p:txBody>
      </p:sp>
    </p:spTree>
    <p:extLst>
      <p:ext uri="{BB962C8B-B14F-4D97-AF65-F5344CB8AC3E}">
        <p14:creationId xmlns:p14="http://schemas.microsoft.com/office/powerpoint/2010/main" val="351546036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A9B9C90D-4299-43D6-9DCC-C5F3C79F360B}" type="datetimeFigureOut">
              <a:rPr lang="en-US"/>
              <a:pPr>
                <a:defRPr/>
              </a:pPr>
              <a:t>10/31/2012</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F3A39504-37DD-4F13-8E85-7584461E7D22}" type="slidenum">
              <a:rPr lang="en-US"/>
              <a:pPr>
                <a:defRPr/>
              </a:pPr>
              <a:t>‹#›</a:t>
            </a:fld>
            <a:endParaRPr lang="en-US"/>
          </a:p>
        </p:txBody>
      </p:sp>
    </p:spTree>
    <p:extLst>
      <p:ext uri="{BB962C8B-B14F-4D97-AF65-F5344CB8AC3E}">
        <p14:creationId xmlns:p14="http://schemas.microsoft.com/office/powerpoint/2010/main" val="788406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79976F56-0181-4C54-A771-958E30ACD35E}" type="datetimeFigureOut">
              <a:rPr lang="en-US"/>
              <a:pPr>
                <a:defRPr/>
              </a:pPr>
              <a:t>10/31/2012</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5749CFF6-2850-4188-A4FA-E3430CB57CC1}" type="slidenum">
              <a:rPr lang="en-US"/>
              <a:pPr>
                <a:defRPr/>
              </a:pPr>
              <a:t>‹#›</a:t>
            </a:fld>
            <a:endParaRPr lang="en-US"/>
          </a:p>
        </p:txBody>
      </p:sp>
    </p:spTree>
    <p:extLst>
      <p:ext uri="{BB962C8B-B14F-4D97-AF65-F5344CB8AC3E}">
        <p14:creationId xmlns:p14="http://schemas.microsoft.com/office/powerpoint/2010/main" val="33690738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F9D42136-F491-4DCD-AFAD-01441080B1C9}" type="datetimeFigureOut">
              <a:rPr lang="en-US"/>
              <a:pPr>
                <a:defRPr/>
              </a:pPr>
              <a:t>10/31/2012</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2D6FC9E2-A533-49E0-BB64-966E47B9392A}" type="slidenum">
              <a:rPr lang="en-US"/>
              <a:pPr>
                <a:defRPr/>
              </a:pPr>
              <a:t>‹#›</a:t>
            </a:fld>
            <a:endParaRPr lang="en-US"/>
          </a:p>
        </p:txBody>
      </p:sp>
    </p:spTree>
    <p:extLst>
      <p:ext uri="{BB962C8B-B14F-4D97-AF65-F5344CB8AC3E}">
        <p14:creationId xmlns:p14="http://schemas.microsoft.com/office/powerpoint/2010/main" val="4633754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4" name="Freeform 6"/>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cs typeface="+mn-cs"/>
            </a:endParaRPr>
          </a:p>
        </p:txBody>
      </p:sp>
      <p:sp>
        <p:nvSpPr>
          <p:cNvPr id="5"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cs typeface="+mn-cs"/>
            </a:endParaRPr>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F3BDE335-AF7C-48E9-9558-1381FFD477C3}" type="datetimeFigureOut">
              <a:rPr lang="en-US"/>
              <a:pPr>
                <a:defRPr/>
              </a:pPr>
              <a:t>10/31/2012</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D9E83EB5-7EBB-49DE-9D75-EF42AF4336EA}" type="slidenum">
              <a:rPr lang="en-US"/>
              <a:pPr>
                <a:defRPr/>
              </a:pPr>
              <a:t>‹#›</a:t>
            </a:fld>
            <a:endParaRPr lang="en-US"/>
          </a:p>
        </p:txBody>
      </p:sp>
    </p:spTree>
    <p:extLst>
      <p:ext uri="{BB962C8B-B14F-4D97-AF65-F5344CB8AC3E}">
        <p14:creationId xmlns:p14="http://schemas.microsoft.com/office/powerpoint/2010/main" val="2520360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BD12A129-B3BD-492E-B1B3-584B00C5A510}" type="datetimeFigureOut">
              <a:rPr lang="en-US"/>
              <a:pPr>
                <a:defRPr/>
              </a:pPr>
              <a:t>10/31/2012</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7226DF87-D88A-4C44-AAD2-50ACB0D7862D}" type="slidenum">
              <a:rPr lang="en-US"/>
              <a:pPr>
                <a:defRPr/>
              </a:pPr>
              <a:t>‹#›</a:t>
            </a:fld>
            <a:endParaRPr lang="en-US"/>
          </a:p>
        </p:txBody>
      </p:sp>
    </p:spTree>
    <p:extLst>
      <p:ext uri="{BB962C8B-B14F-4D97-AF65-F5344CB8AC3E}">
        <p14:creationId xmlns:p14="http://schemas.microsoft.com/office/powerpoint/2010/main" val="25592925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5486400"/>
            <a:ext cx="4040188"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fld id="{21665631-9569-4D92-8873-17D6F1271E79}" type="datetimeFigureOut">
              <a:rPr lang="en-US"/>
              <a:pPr>
                <a:defRPr/>
              </a:pPr>
              <a:t>10/31/2012</a:t>
            </a:fld>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41F38A71-ADE7-4CFA-8445-52EEADABC0D4}" type="slidenum">
              <a:rPr lang="en-US"/>
              <a:pPr>
                <a:defRPr/>
              </a:pPr>
              <a:t>‹#›</a:t>
            </a:fld>
            <a:endParaRPr lang="en-US"/>
          </a:p>
        </p:txBody>
      </p:sp>
    </p:spTree>
    <p:extLst>
      <p:ext uri="{BB962C8B-B14F-4D97-AF65-F5344CB8AC3E}">
        <p14:creationId xmlns:p14="http://schemas.microsoft.com/office/powerpoint/2010/main" val="27244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lstStyle>
            <a:lvl1pPr algn="l">
              <a:defRPr sz="4600"/>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9A9CFF9E-713A-4FAD-AEAD-AC437DAB4A50}" type="datetimeFigureOut">
              <a:rPr lang="en-US"/>
              <a:pPr>
                <a:defRPr/>
              </a:pPr>
              <a:t>10/31/2012</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7D69ABC5-2D9A-4E95-8B36-BE3F09AB47D6}" type="slidenum">
              <a:rPr lang="en-US"/>
              <a:pPr>
                <a:defRPr/>
              </a:pPr>
              <a:t>‹#›</a:t>
            </a:fld>
            <a:endParaRPr lang="en-US"/>
          </a:p>
        </p:txBody>
      </p:sp>
    </p:spTree>
    <p:extLst>
      <p:ext uri="{BB962C8B-B14F-4D97-AF65-F5344CB8AC3E}">
        <p14:creationId xmlns:p14="http://schemas.microsoft.com/office/powerpoint/2010/main" val="1942617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39E76AD3-169F-48BA-82D5-B2B12D11AC96}" type="datetimeFigureOut">
              <a:rPr lang="en-US"/>
              <a:pPr>
                <a:defRPr/>
              </a:pPr>
              <a:t>10/31/2012</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A0C1243F-94D8-4C0C-9719-0FBF44ECA9BA}" type="slidenum">
              <a:rPr lang="en-US"/>
              <a:pPr>
                <a:defRPr/>
              </a:pPr>
              <a:t>‹#›</a:t>
            </a:fld>
            <a:endParaRPr lang="en-US"/>
          </a:p>
        </p:txBody>
      </p:sp>
    </p:spTree>
    <p:extLst>
      <p:ext uri="{BB962C8B-B14F-4D97-AF65-F5344CB8AC3E}">
        <p14:creationId xmlns:p14="http://schemas.microsoft.com/office/powerpoint/2010/main" val="42166859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75B0E9A1-F63E-4231-8B51-1D064E61607E}" type="datetimeFigureOut">
              <a:rPr lang="en-US"/>
              <a:pPr>
                <a:defRPr/>
              </a:pPr>
              <a:t>10/31/2012</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8156575" y="6421438"/>
            <a:ext cx="762000" cy="365125"/>
          </a:xfrm>
        </p:spPr>
        <p:txBody>
          <a:bodyPr/>
          <a:lstStyle>
            <a:lvl1pPr>
              <a:defRPr/>
            </a:lvl1pPr>
          </a:lstStyle>
          <a:p>
            <a:pPr>
              <a:defRPr/>
            </a:pPr>
            <a:fld id="{2180D2B0-89B4-4BE7-8C71-008C3DD6159E}" type="slidenum">
              <a:rPr lang="en-US"/>
              <a:pPr>
                <a:defRPr/>
              </a:pPr>
              <a:t>‹#›</a:t>
            </a:fld>
            <a:endParaRPr lang="en-US"/>
          </a:p>
        </p:txBody>
      </p:sp>
    </p:spTree>
    <p:extLst>
      <p:ext uri="{BB962C8B-B14F-4D97-AF65-F5344CB8AC3E}">
        <p14:creationId xmlns:p14="http://schemas.microsoft.com/office/powerpoint/2010/main" val="3290072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fld id="{0DAB436D-EF1E-4FE5-B776-896C859C5832}" type="datetimeFigureOut">
              <a:rPr lang="en-US"/>
              <a:pPr>
                <a:defRPr/>
              </a:pPr>
              <a:t>10/31/2012</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DE754728-884A-46E3-BF36-04BBF0ED7435}" type="slidenum">
              <a:rPr lang="en-US"/>
              <a:pPr>
                <a:defRPr/>
              </a:pPr>
              <a:t>‹#›</a:t>
            </a:fld>
            <a:endParaRPr lang="en-US"/>
          </a:p>
        </p:txBody>
      </p:sp>
    </p:spTree>
    <p:extLst>
      <p:ext uri="{BB962C8B-B14F-4D97-AF65-F5344CB8AC3E}">
        <p14:creationId xmlns:p14="http://schemas.microsoft.com/office/powerpoint/2010/main" val="22339964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cs typeface="+mn-cs"/>
            </a:endParaRPr>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cs typeface="+mn-cs"/>
            </a:endParaRPr>
          </a:p>
        </p:txBody>
      </p:sp>
      <p:sp>
        <p:nvSpPr>
          <p:cNvPr id="1028" name="Title Placeholder 8"/>
          <p:cNvSpPr>
            <a:spLocks noGrp="1"/>
          </p:cNvSpPr>
          <p:nvPr>
            <p:ph type="title"/>
          </p:nvPr>
        </p:nvSpPr>
        <p:spPr bwMode="auto">
          <a:xfrm>
            <a:off x="457200" y="274638"/>
            <a:ext cx="7467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600200"/>
            <a:ext cx="7467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421438"/>
            <a:ext cx="2133600" cy="365125"/>
          </a:xfrm>
          <a:prstGeom prst="rect">
            <a:avLst/>
          </a:prstGeom>
        </p:spPr>
        <p:txBody>
          <a:bodyPr vert="horz" bIns="0" anchor="b"/>
          <a:lstStyle>
            <a:lvl1pPr algn="l" eaLnBrk="1" fontAlgn="auto" latinLnBrk="0" hangingPunct="1">
              <a:spcBef>
                <a:spcPts val="0"/>
              </a:spcBef>
              <a:spcAft>
                <a:spcPts val="0"/>
              </a:spcAft>
              <a:defRPr kumimoji="0" sz="1000">
                <a:solidFill>
                  <a:schemeClr val="tx2">
                    <a:shade val="50000"/>
                  </a:schemeClr>
                </a:solidFill>
                <a:latin typeface="+mn-lt"/>
                <a:cs typeface="+mn-cs"/>
              </a:defRPr>
            </a:lvl1pPr>
          </a:lstStyle>
          <a:p>
            <a:pPr>
              <a:defRPr/>
            </a:pPr>
            <a:fld id="{0A2BE9C5-085B-4265-985F-2A037ABB9BDA}" type="datetimeFigureOut">
              <a:rPr lang="en-US"/>
              <a:pPr>
                <a:defRPr/>
              </a:pPr>
              <a:t>10/31/2012</a:t>
            </a:fld>
            <a:endParaRPr lang="en-US"/>
          </a:p>
        </p:txBody>
      </p:sp>
      <p:sp>
        <p:nvSpPr>
          <p:cNvPr id="22" name="Footer Placeholder 21"/>
          <p:cNvSpPr>
            <a:spLocks noGrp="1"/>
          </p:cNvSpPr>
          <p:nvPr>
            <p:ph type="ftr" sz="quarter" idx="3"/>
          </p:nvPr>
        </p:nvSpPr>
        <p:spPr>
          <a:xfrm>
            <a:off x="3124200" y="6421438"/>
            <a:ext cx="2895600" cy="365125"/>
          </a:xfrm>
          <a:prstGeom prst="rect">
            <a:avLst/>
          </a:prstGeom>
        </p:spPr>
        <p:txBody>
          <a:bodyPr vert="horz" lIns="0" rIns="0" bIns="0" anchor="b"/>
          <a:lstStyle>
            <a:lvl1pPr algn="ctr" eaLnBrk="1" fontAlgn="auto" latinLnBrk="0" hangingPunct="1">
              <a:spcBef>
                <a:spcPts val="0"/>
              </a:spcBef>
              <a:spcAft>
                <a:spcPts val="0"/>
              </a:spcAft>
              <a:defRPr kumimoji="0" sz="1000">
                <a:solidFill>
                  <a:schemeClr val="tx2">
                    <a:shade val="50000"/>
                  </a:schemeClr>
                </a:solidFill>
                <a:latin typeface="+mn-lt"/>
                <a:cs typeface="+mn-cs"/>
              </a:defRPr>
            </a:lvl1pPr>
          </a:lstStyle>
          <a:p>
            <a:pPr>
              <a:defRPr/>
            </a:pPr>
            <a:endParaRPr lang="en-US"/>
          </a:p>
        </p:txBody>
      </p:sp>
      <p:sp>
        <p:nvSpPr>
          <p:cNvPr id="18" name="Slide Number Placeholder 17"/>
          <p:cNvSpPr>
            <a:spLocks noGrp="1"/>
          </p:cNvSpPr>
          <p:nvPr>
            <p:ph type="sldNum" sz="quarter" idx="4"/>
          </p:nvPr>
        </p:nvSpPr>
        <p:spPr>
          <a:xfrm>
            <a:off x="8153400" y="6421438"/>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000">
                <a:solidFill>
                  <a:schemeClr val="tx2">
                    <a:shade val="50000"/>
                  </a:schemeClr>
                </a:solidFill>
                <a:latin typeface="+mn-lt"/>
                <a:cs typeface="+mn-cs"/>
              </a:defRPr>
            </a:lvl1pPr>
          </a:lstStyle>
          <a:p>
            <a:pPr>
              <a:defRPr/>
            </a:pPr>
            <a:fld id="{393DD290-4225-4F78-9C77-7E7999EC528B}"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688" r:id="rId1"/>
    <p:sldLayoutId id="2147483682" r:id="rId2"/>
    <p:sldLayoutId id="2147483689" r:id="rId3"/>
    <p:sldLayoutId id="2147483683" r:id="rId4"/>
    <p:sldLayoutId id="2147483690" r:id="rId5"/>
    <p:sldLayoutId id="2147483684" r:id="rId6"/>
    <p:sldLayoutId id="2147483685" r:id="rId7"/>
    <p:sldLayoutId id="2147483691" r:id="rId8"/>
    <p:sldLayoutId id="2147483692" r:id="rId9"/>
    <p:sldLayoutId id="2147483686" r:id="rId10"/>
    <p:sldLayoutId id="2147483687" r:id="rId11"/>
  </p:sldLayoutIdLst>
  <p:txStyles>
    <p:titleStyle>
      <a:lvl1pPr algn="l" rtl="0" eaLnBrk="0" fontAlgn="base" hangingPunct="0">
        <a:spcBef>
          <a:spcPct val="0"/>
        </a:spcBef>
        <a:spcAft>
          <a:spcPct val="0"/>
        </a:spcAft>
        <a:defRPr sz="4600" kern="1200">
          <a:solidFill>
            <a:schemeClr val="tx1"/>
          </a:solidFill>
          <a:latin typeface="+mj-lt"/>
          <a:ea typeface="+mj-ea"/>
          <a:cs typeface="+mj-cs"/>
        </a:defRPr>
      </a:lvl1pPr>
      <a:lvl2pPr algn="l" rtl="0" eaLnBrk="0" fontAlgn="base" hangingPunct="0">
        <a:spcBef>
          <a:spcPct val="0"/>
        </a:spcBef>
        <a:spcAft>
          <a:spcPct val="0"/>
        </a:spcAft>
        <a:defRPr sz="4600">
          <a:solidFill>
            <a:schemeClr val="tx1"/>
          </a:solidFill>
          <a:latin typeface="Georgia" pitchFamily="18" charset="0"/>
        </a:defRPr>
      </a:lvl2pPr>
      <a:lvl3pPr algn="l" rtl="0" eaLnBrk="0" fontAlgn="base" hangingPunct="0">
        <a:spcBef>
          <a:spcPct val="0"/>
        </a:spcBef>
        <a:spcAft>
          <a:spcPct val="0"/>
        </a:spcAft>
        <a:defRPr sz="4600">
          <a:solidFill>
            <a:schemeClr val="tx1"/>
          </a:solidFill>
          <a:latin typeface="Georgia" pitchFamily="18" charset="0"/>
        </a:defRPr>
      </a:lvl3pPr>
      <a:lvl4pPr algn="l" rtl="0" eaLnBrk="0" fontAlgn="base" hangingPunct="0">
        <a:spcBef>
          <a:spcPct val="0"/>
        </a:spcBef>
        <a:spcAft>
          <a:spcPct val="0"/>
        </a:spcAft>
        <a:defRPr sz="4600">
          <a:solidFill>
            <a:schemeClr val="tx1"/>
          </a:solidFill>
          <a:latin typeface="Georgia" pitchFamily="18" charset="0"/>
        </a:defRPr>
      </a:lvl4pPr>
      <a:lvl5pPr algn="l" rtl="0" eaLnBrk="0" fontAlgn="base" hangingPunct="0">
        <a:spcBef>
          <a:spcPct val="0"/>
        </a:spcBef>
        <a:spcAft>
          <a:spcPct val="0"/>
        </a:spcAft>
        <a:defRPr sz="4600">
          <a:solidFill>
            <a:schemeClr val="tx1"/>
          </a:solidFill>
          <a:latin typeface="Georgia" pitchFamily="18" charset="0"/>
        </a:defRPr>
      </a:lvl5pPr>
      <a:lvl6pPr marL="457200" algn="l" rtl="0" fontAlgn="base">
        <a:spcBef>
          <a:spcPct val="0"/>
        </a:spcBef>
        <a:spcAft>
          <a:spcPct val="0"/>
        </a:spcAft>
        <a:defRPr sz="4600">
          <a:solidFill>
            <a:schemeClr val="tx1"/>
          </a:solidFill>
          <a:latin typeface="Georgia" pitchFamily="18" charset="0"/>
        </a:defRPr>
      </a:lvl6pPr>
      <a:lvl7pPr marL="914400" algn="l" rtl="0" fontAlgn="base">
        <a:spcBef>
          <a:spcPct val="0"/>
        </a:spcBef>
        <a:spcAft>
          <a:spcPct val="0"/>
        </a:spcAft>
        <a:defRPr sz="4600">
          <a:solidFill>
            <a:schemeClr val="tx1"/>
          </a:solidFill>
          <a:latin typeface="Georgia" pitchFamily="18" charset="0"/>
        </a:defRPr>
      </a:lvl7pPr>
      <a:lvl8pPr marL="1371600" algn="l" rtl="0" fontAlgn="base">
        <a:spcBef>
          <a:spcPct val="0"/>
        </a:spcBef>
        <a:spcAft>
          <a:spcPct val="0"/>
        </a:spcAft>
        <a:defRPr sz="4600">
          <a:solidFill>
            <a:schemeClr val="tx1"/>
          </a:solidFill>
          <a:latin typeface="Georgia" pitchFamily="18" charset="0"/>
        </a:defRPr>
      </a:lvl8pPr>
      <a:lvl9pPr marL="1828800" algn="l" rtl="0" fontAlgn="base">
        <a:spcBef>
          <a:spcPct val="0"/>
        </a:spcBef>
        <a:spcAft>
          <a:spcPct val="0"/>
        </a:spcAft>
        <a:defRPr sz="4600">
          <a:solidFill>
            <a:schemeClr val="tx1"/>
          </a:solidFill>
          <a:latin typeface="Georgia" pitchFamily="18" charset="0"/>
        </a:defRPr>
      </a:lvl9pPr>
    </p:titleStyle>
    <p:bodyStyle>
      <a:lvl1pPr marL="419100" indent="-382588" algn="l" rtl="0" eaLnBrk="0" fontAlgn="base" hangingPunct="0">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722313" indent="-273050" algn="l" rtl="0" eaLnBrk="0" fontAlgn="base" hangingPunct="0">
        <a:spcBef>
          <a:spcPct val="20000"/>
        </a:spcBef>
        <a:spcAft>
          <a:spcPct val="0"/>
        </a:spcAft>
        <a:buClr>
          <a:schemeClr val="accent1"/>
        </a:buClr>
        <a:buSzPct val="90000"/>
        <a:buFont typeface="Wingdings 2" pitchFamily="18" charset="2"/>
        <a:buChar char=""/>
        <a:defRPr sz="2600" kern="1200">
          <a:solidFill>
            <a:schemeClr val="tx1"/>
          </a:solidFill>
          <a:latin typeface="+mn-lt"/>
          <a:ea typeface="+mn-ea"/>
          <a:cs typeface="+mn-cs"/>
        </a:defRPr>
      </a:lvl2pPr>
      <a:lvl3pPr marL="1004888" indent="-255588" algn="l" rtl="0" eaLnBrk="0" fontAlgn="base" hangingPunct="0">
        <a:spcBef>
          <a:spcPct val="20000"/>
        </a:spcBef>
        <a:spcAft>
          <a:spcPct val="0"/>
        </a:spcAft>
        <a:buClr>
          <a:schemeClr val="accent2"/>
        </a:buClr>
        <a:buSzPct val="85000"/>
        <a:buFont typeface="Arial" charset="0"/>
        <a:buChar char="○"/>
        <a:defRPr sz="2400" kern="1200">
          <a:solidFill>
            <a:schemeClr val="tx1"/>
          </a:solidFill>
          <a:latin typeface="+mn-lt"/>
          <a:ea typeface="+mn-ea"/>
          <a:cs typeface="+mn-cs"/>
        </a:defRPr>
      </a:lvl3pPr>
      <a:lvl4pPr marL="1279525" indent="-236538" algn="l" rtl="0" eaLnBrk="0" fontAlgn="base" hangingPunct="0">
        <a:spcBef>
          <a:spcPct val="20000"/>
        </a:spcBef>
        <a:spcAft>
          <a:spcPct val="0"/>
        </a:spcAft>
        <a:buClr>
          <a:srgbClr val="8D89A4"/>
        </a:buClr>
        <a:buSzPct val="90000"/>
        <a:buFont typeface="Wingdings 2" pitchFamily="18" charset="2"/>
        <a:buChar char=""/>
        <a:defRPr sz="2000" kern="1200">
          <a:solidFill>
            <a:schemeClr val="tx1"/>
          </a:solidFill>
          <a:latin typeface="+mn-lt"/>
          <a:ea typeface="+mn-ea"/>
          <a:cs typeface="+mn-cs"/>
        </a:defRPr>
      </a:lvl4pPr>
      <a:lvl5pPr marL="1489075" indent="-182563" algn="l" rtl="0" eaLnBrk="0" fontAlgn="base" hangingPunct="0">
        <a:spcBef>
          <a:spcPct val="20000"/>
        </a:spcBef>
        <a:spcAft>
          <a:spcPct val="0"/>
        </a:spcAft>
        <a:buClr>
          <a:srgbClr val="748560"/>
        </a:buClr>
        <a:buSzPct val="100000"/>
        <a:buFont typeface="Arial"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6.jpe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diagramLayout" Target="../diagrams/layout11.xml"/><Relationship Id="rId3" Type="http://schemas.openxmlformats.org/officeDocument/2006/relationships/diagramLayout" Target="../diagrams/layout10.xml"/><Relationship Id="rId7" Type="http://schemas.openxmlformats.org/officeDocument/2006/relationships/diagramData" Target="../diagrams/data11.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11" Type="http://schemas.microsoft.com/office/2007/relationships/diagramDrawing" Target="../diagrams/drawing11.xml"/><Relationship Id="rId5" Type="http://schemas.openxmlformats.org/officeDocument/2006/relationships/diagramColors" Target="../diagrams/colors10.xml"/><Relationship Id="rId10" Type="http://schemas.openxmlformats.org/officeDocument/2006/relationships/diagramColors" Target="../diagrams/colors11.xml"/><Relationship Id="rId4" Type="http://schemas.openxmlformats.org/officeDocument/2006/relationships/diagramQuickStyle" Target="../diagrams/quickStyle10.xml"/><Relationship Id="rId9" Type="http://schemas.openxmlformats.org/officeDocument/2006/relationships/diagramQuickStyle" Target="../diagrams/quickStyle1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55.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8" Type="http://schemas.openxmlformats.org/officeDocument/2006/relationships/diagramLayout" Target="../diagrams/layout15.xml"/><Relationship Id="rId3" Type="http://schemas.openxmlformats.org/officeDocument/2006/relationships/diagramLayout" Target="../diagrams/layout14.xml"/><Relationship Id="rId7" Type="http://schemas.openxmlformats.org/officeDocument/2006/relationships/diagramData" Target="../diagrams/data15.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11" Type="http://schemas.microsoft.com/office/2007/relationships/diagramDrawing" Target="../diagrams/drawing15.xml"/><Relationship Id="rId5" Type="http://schemas.openxmlformats.org/officeDocument/2006/relationships/diagramColors" Target="../diagrams/colors14.xml"/><Relationship Id="rId10" Type="http://schemas.openxmlformats.org/officeDocument/2006/relationships/diagramColors" Target="../diagrams/colors15.xml"/><Relationship Id="rId4" Type="http://schemas.openxmlformats.org/officeDocument/2006/relationships/diagramQuickStyle" Target="../diagrams/quickStyle14.xml"/><Relationship Id="rId9" Type="http://schemas.openxmlformats.org/officeDocument/2006/relationships/diagramQuickStyle" Target="../diagrams/quickStyle1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63952" y="4556760"/>
            <a:ext cx="6480048" cy="2301240"/>
          </a:xfrm>
          <a:ln>
            <a:miter lim="800000"/>
            <a:headEnd/>
            <a:tailEnd/>
          </a:ln>
        </p:spPr>
        <p:txBody>
          <a:bodyPr>
            <a:normAutofit/>
          </a:bodyPr>
          <a:lstStyle/>
          <a:p>
            <a:pPr eaLnBrk="1" fontAlgn="auto" hangingPunct="1">
              <a:spcAft>
                <a:spcPts val="0"/>
              </a:spcAft>
              <a:defRPr/>
            </a:pPr>
            <a:r>
              <a:rPr dirty="0" smtClean="0"/>
              <a:t>The Industrial Revolution</a:t>
            </a:r>
            <a:endParaRPr dirty="0"/>
          </a:p>
        </p:txBody>
      </p:sp>
      <p:sp>
        <p:nvSpPr>
          <p:cNvPr id="7171" name="Subtitle 2"/>
          <p:cNvSpPr>
            <a:spLocks noGrp="1"/>
          </p:cNvSpPr>
          <p:nvPr>
            <p:ph type="subTitle" idx="1"/>
          </p:nvPr>
        </p:nvSpPr>
        <p:spPr>
          <a:xfrm>
            <a:off x="2663825" y="5105400"/>
            <a:ext cx="6480175" cy="1752600"/>
          </a:xfrm>
        </p:spPr>
        <p:txBody>
          <a:bodyPr/>
          <a:lstStyle/>
          <a:p>
            <a:pPr eaLnBrk="1" hangingPunct="1"/>
            <a:r>
              <a:rPr lang="en-US" smtClean="0"/>
              <a:t>© Student Handouts, Inc.</a:t>
            </a:r>
          </a:p>
        </p:txBody>
      </p:sp>
      <p:pic>
        <p:nvPicPr>
          <p:cNvPr id="7172" name="Picture 2" descr="http://i281.photobucket.com/albums/kk204/StudentHandoutsInc/Pictures/AHandLoomSuchAsWasUsedbefore1785-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6477000" cy="454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England’s Resources: Workers</a:t>
            </a:r>
            <a:endParaRPr lang="en-US" dirty="0"/>
          </a:p>
        </p:txBody>
      </p:sp>
      <p:sp>
        <p:nvSpPr>
          <p:cNvPr id="3" name="Content Placeholder 2"/>
          <p:cNvSpPr>
            <a:spLocks noGrp="1"/>
          </p:cNvSpPr>
          <p:nvPr>
            <p:ph idx="1"/>
          </p:nvPr>
        </p:nvSpPr>
        <p:spPr>
          <a:xfrm>
            <a:off x="457200" y="1600200"/>
            <a:ext cx="7467600" cy="4800600"/>
          </a:xfrm>
        </p:spPr>
        <p:txBody>
          <a:bodyPr>
            <a:normAutofit lnSpcReduction="10000"/>
          </a:bodyPr>
          <a:lstStyle/>
          <a:p>
            <a:pPr marL="420624" indent="-384048" eaLnBrk="1" fontAlgn="auto" hangingPunct="1">
              <a:spcAft>
                <a:spcPts val="0"/>
              </a:spcAft>
              <a:buFont typeface="Wingdings 2"/>
              <a:buChar char=""/>
              <a:defRPr/>
            </a:pPr>
            <a:r>
              <a:rPr lang="en-US" dirty="0" smtClean="0"/>
              <a:t>Serfdom and guilds ended earlier in England than other countries</a:t>
            </a:r>
          </a:p>
          <a:p>
            <a:pPr marL="420624" indent="-384048" eaLnBrk="1" fontAlgn="auto" hangingPunct="1">
              <a:spcAft>
                <a:spcPts val="0"/>
              </a:spcAft>
              <a:buFont typeface="Wingdings 2"/>
              <a:buChar char=""/>
              <a:defRPr/>
            </a:pPr>
            <a:endParaRPr lang="en-US" dirty="0" smtClean="0"/>
          </a:p>
          <a:p>
            <a:pPr marL="420624" indent="-384048" eaLnBrk="1" fontAlgn="auto" hangingPunct="1">
              <a:spcAft>
                <a:spcPts val="0"/>
              </a:spcAft>
              <a:buFont typeface="Wingdings 2"/>
              <a:buChar char=""/>
              <a:defRPr/>
            </a:pPr>
            <a:r>
              <a:rPr lang="en-US" dirty="0" smtClean="0"/>
              <a:t>English people could freely travel from the countryside to the cities</a:t>
            </a:r>
          </a:p>
          <a:p>
            <a:pPr marL="420624" indent="-384048" eaLnBrk="1" fontAlgn="auto" hangingPunct="1">
              <a:spcAft>
                <a:spcPts val="0"/>
              </a:spcAft>
              <a:buFont typeface="Wingdings 2"/>
              <a:buChar char=""/>
              <a:defRPr/>
            </a:pPr>
            <a:endParaRPr lang="en-US" dirty="0" smtClean="0"/>
          </a:p>
          <a:p>
            <a:pPr marL="420624" indent="-384048" eaLnBrk="1" fontAlgn="auto" hangingPunct="1">
              <a:spcAft>
                <a:spcPts val="0"/>
              </a:spcAft>
              <a:buFont typeface="Wingdings 2"/>
              <a:buChar char=""/>
              <a:defRPr/>
            </a:pPr>
            <a:r>
              <a:rPr lang="en-US" dirty="0" smtClean="0"/>
              <a:t>Enclosure Acts – caused many small farmers to lose their lands, and these former farmers increased the labor supply</a:t>
            </a:r>
            <a:endParaRPr lang="en-US" dirty="0"/>
          </a:p>
        </p:txBody>
      </p:sp>
    </p:spTree>
    <p:extLst>
      <p:ext uri="{BB962C8B-B14F-4D97-AF65-F5344CB8AC3E}">
        <p14:creationId xmlns:p14="http://schemas.microsoft.com/office/powerpoint/2010/main" val="13344347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England’s Resources: Merchant Marine</a:t>
            </a:r>
            <a:endParaRPr lang="en-US" dirty="0"/>
          </a:p>
        </p:txBody>
      </p:sp>
      <p:sp>
        <p:nvSpPr>
          <p:cNvPr id="25603" name="Content Placeholder 2"/>
          <p:cNvSpPr>
            <a:spLocks noGrp="1"/>
          </p:cNvSpPr>
          <p:nvPr>
            <p:ph idx="1"/>
          </p:nvPr>
        </p:nvSpPr>
        <p:spPr>
          <a:xfrm>
            <a:off x="457200" y="1600200"/>
            <a:ext cx="8153400" cy="4800600"/>
          </a:xfrm>
        </p:spPr>
        <p:txBody>
          <a:bodyPr/>
          <a:lstStyle/>
          <a:p>
            <a:pPr eaLnBrk="1" hangingPunct="1"/>
            <a:r>
              <a:rPr lang="en-US" smtClean="0"/>
              <a:t>World’s largest merchant fleet </a:t>
            </a:r>
          </a:p>
          <a:p>
            <a:pPr eaLnBrk="1" hangingPunct="1"/>
            <a:endParaRPr lang="en-US" smtClean="0"/>
          </a:p>
          <a:p>
            <a:pPr eaLnBrk="1" hangingPunct="1"/>
            <a:r>
              <a:rPr lang="en-US" smtClean="0"/>
              <a:t>Merchant marine built up from the Commercial Revolution</a:t>
            </a:r>
          </a:p>
          <a:p>
            <a:pPr eaLnBrk="1" hangingPunct="1"/>
            <a:endParaRPr lang="en-US" smtClean="0"/>
          </a:p>
          <a:p>
            <a:pPr eaLnBrk="1" hangingPunct="1"/>
            <a:r>
              <a:rPr lang="en-US" smtClean="0"/>
              <a:t>Vast numbers of ships could bring raw materials and finished goods to and from England’s colonies and possessions, as well as to and from other countries</a:t>
            </a:r>
          </a:p>
        </p:txBody>
      </p:sp>
    </p:spTree>
    <p:extLst>
      <p:ext uri="{BB962C8B-B14F-4D97-AF65-F5344CB8AC3E}">
        <p14:creationId xmlns:p14="http://schemas.microsoft.com/office/powerpoint/2010/main" val="35174387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England’s Resources: Geography &amp; Politics</a:t>
            </a:r>
            <a:endParaRPr lang="en-US" dirty="0"/>
          </a:p>
        </p:txBody>
      </p:sp>
      <p:sp>
        <p:nvSpPr>
          <p:cNvPr id="3" name="Content Placeholder 2"/>
          <p:cNvSpPr>
            <a:spLocks noGrp="1"/>
          </p:cNvSpPr>
          <p:nvPr>
            <p:ph idx="1"/>
          </p:nvPr>
        </p:nvSpPr>
        <p:spPr>
          <a:xfrm>
            <a:off x="457200" y="1600200"/>
            <a:ext cx="8229600" cy="4525963"/>
          </a:xfrm>
        </p:spPr>
        <p:txBody>
          <a:bodyPr>
            <a:normAutofit/>
          </a:bodyPr>
          <a:lstStyle/>
          <a:p>
            <a:pPr marL="420624" indent="-384048" eaLnBrk="1" fontAlgn="auto" hangingPunct="1">
              <a:spcAft>
                <a:spcPts val="0"/>
              </a:spcAft>
              <a:buFont typeface="Wingdings 2"/>
              <a:buChar char=""/>
              <a:defRPr/>
            </a:pPr>
            <a:r>
              <a:rPr lang="en-US" dirty="0" smtClean="0"/>
              <a:t>England is the political center of Great Britain, an island with excellent </a:t>
            </a:r>
            <a:r>
              <a:rPr lang="en-US" dirty="0" err="1" smtClean="0"/>
              <a:t>harbours</a:t>
            </a:r>
            <a:r>
              <a:rPr lang="en-US" dirty="0" smtClean="0"/>
              <a:t> and ports for shipping</a:t>
            </a:r>
          </a:p>
          <a:p>
            <a:pPr marL="420624" indent="-384048" eaLnBrk="1" fontAlgn="auto" hangingPunct="1">
              <a:spcAft>
                <a:spcPts val="0"/>
              </a:spcAft>
              <a:buFont typeface="Wingdings 2"/>
              <a:buChar char=""/>
              <a:defRPr/>
            </a:pPr>
            <a:r>
              <a:rPr lang="en-US" dirty="0" smtClean="0"/>
              <a:t>While there were wars, none were on British land</a:t>
            </a:r>
          </a:p>
          <a:p>
            <a:pPr marL="420624" indent="-384048" eaLnBrk="1" fontAlgn="auto" hangingPunct="1">
              <a:spcAft>
                <a:spcPts val="0"/>
              </a:spcAft>
              <a:buFont typeface="Wingdings 2"/>
              <a:buChar char=""/>
              <a:defRPr/>
            </a:pPr>
            <a:r>
              <a:rPr lang="en-US" dirty="0" smtClean="0"/>
              <a:t>Damp climate benefited the textile industry (thread did not dry out)</a:t>
            </a:r>
          </a:p>
          <a:p>
            <a:pPr marL="420624" indent="-384048" eaLnBrk="1" fontAlgn="auto" hangingPunct="1">
              <a:spcAft>
                <a:spcPts val="0"/>
              </a:spcAft>
              <a:buFont typeface="Wingdings 2"/>
              <a:buChar char=""/>
              <a:defRPr/>
            </a:pPr>
            <a:r>
              <a:rPr lang="en-US" dirty="0" smtClean="0"/>
              <a:t>Government (constitutional monarchy) stable</a:t>
            </a:r>
          </a:p>
        </p:txBody>
      </p:sp>
    </p:spTree>
    <p:extLst>
      <p:ext uri="{BB962C8B-B14F-4D97-AF65-F5344CB8AC3E}">
        <p14:creationId xmlns:p14="http://schemas.microsoft.com/office/powerpoint/2010/main" val="24213662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http://i281.photobucket.com/albums/kk204/StudentHandoutsInc/Pictures/IndustrialRevolution-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1066800"/>
            <a:ext cx="5543550" cy="493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err="1" smtClean="0"/>
              <a:t>Where</a:t>
            </a:r>
            <a:r>
              <a:rPr lang="fr-CA" dirty="0" smtClean="0"/>
              <a:t> </a:t>
            </a:r>
            <a:r>
              <a:rPr lang="fr-CA" dirty="0" err="1" smtClean="0"/>
              <a:t>were</a:t>
            </a:r>
            <a:r>
              <a:rPr lang="fr-CA" dirty="0" smtClean="0"/>
              <a:t> </a:t>
            </a:r>
            <a:r>
              <a:rPr lang="fr-CA" dirty="0" err="1" smtClean="0"/>
              <a:t>we</a:t>
            </a:r>
            <a:r>
              <a:rPr lang="fr-CA" dirty="0" smtClean="0"/>
              <a:t> </a:t>
            </a:r>
            <a:r>
              <a:rPr lang="fr-CA" dirty="0" err="1" smtClean="0"/>
              <a:t>before</a:t>
            </a:r>
            <a:r>
              <a:rPr lang="fr-CA" dirty="0" smtClean="0"/>
              <a:t>?</a:t>
            </a:r>
            <a:endParaRPr lang="en-US" dirty="0"/>
          </a:p>
        </p:txBody>
      </p:sp>
      <p:sp>
        <p:nvSpPr>
          <p:cNvPr id="5" name="Text Placeholder 4"/>
          <p:cNvSpPr>
            <a:spLocks noGrp="1"/>
          </p:cNvSpPr>
          <p:nvPr>
            <p:ph type="body" idx="1"/>
          </p:nvPr>
        </p:nvSpPr>
        <p:spPr>
          <a:xfrm>
            <a:off x="685800" y="762000"/>
            <a:ext cx="6629400" cy="2790488"/>
          </a:xfrm>
        </p:spPr>
        <p:txBody>
          <a:bodyPr/>
          <a:lstStyle/>
          <a:p>
            <a:endParaRPr lang="en-US" dirty="0"/>
          </a:p>
        </p:txBody>
      </p:sp>
    </p:spTree>
    <p:extLst>
      <p:ext uri="{BB962C8B-B14F-4D97-AF65-F5344CB8AC3E}">
        <p14:creationId xmlns:p14="http://schemas.microsoft.com/office/powerpoint/2010/main" val="16707851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Background of the Industrial Revolution</a:t>
            </a:r>
            <a:endParaRPr lang="en-US" dirty="0"/>
          </a:p>
        </p:txBody>
      </p:sp>
      <p:sp>
        <p:nvSpPr>
          <p:cNvPr id="14339" name="Content Placeholder 2"/>
          <p:cNvSpPr>
            <a:spLocks noGrp="1"/>
          </p:cNvSpPr>
          <p:nvPr>
            <p:ph idx="1"/>
          </p:nvPr>
        </p:nvSpPr>
        <p:spPr/>
        <p:txBody>
          <a:bodyPr/>
          <a:lstStyle/>
          <a:p>
            <a:pPr eaLnBrk="1" hangingPunct="1"/>
            <a:r>
              <a:rPr lang="en-US" dirty="0" smtClean="0"/>
              <a:t>Commercial Revolution</a:t>
            </a:r>
          </a:p>
          <a:p>
            <a:pPr lvl="1" eaLnBrk="1" hangingPunct="1"/>
            <a:r>
              <a:rPr lang="fr-CA" dirty="0" err="1"/>
              <a:t>C</a:t>
            </a:r>
            <a:r>
              <a:rPr lang="fr-CA" dirty="0" err="1" smtClean="0"/>
              <a:t>olonization</a:t>
            </a:r>
            <a:endParaRPr lang="en-US" dirty="0" smtClean="0"/>
          </a:p>
          <a:p>
            <a:pPr eaLnBrk="1" hangingPunct="1"/>
            <a:r>
              <a:rPr lang="fr-CA" dirty="0" err="1" smtClean="0"/>
              <a:t>Scientific</a:t>
            </a:r>
            <a:r>
              <a:rPr lang="fr-CA" dirty="0" smtClean="0"/>
              <a:t> </a:t>
            </a:r>
            <a:r>
              <a:rPr lang="fr-CA" dirty="0" err="1" smtClean="0"/>
              <a:t>Revolution</a:t>
            </a:r>
            <a:endParaRPr lang="fr-CA" dirty="0" smtClean="0"/>
          </a:p>
          <a:p>
            <a:pPr lvl="1" eaLnBrk="1" hangingPunct="1"/>
            <a:r>
              <a:rPr lang="fr-CA" dirty="0" err="1" smtClean="0"/>
              <a:t>Scientific</a:t>
            </a:r>
            <a:r>
              <a:rPr lang="fr-CA" dirty="0" smtClean="0"/>
              <a:t> </a:t>
            </a:r>
            <a:r>
              <a:rPr lang="fr-CA" dirty="0" err="1" smtClean="0"/>
              <a:t>method</a:t>
            </a:r>
            <a:r>
              <a:rPr lang="fr-CA" dirty="0" smtClean="0"/>
              <a:t> and </a:t>
            </a:r>
            <a:r>
              <a:rPr lang="fr-CA" dirty="0" err="1" smtClean="0"/>
              <a:t>ideas</a:t>
            </a:r>
            <a:r>
              <a:rPr lang="fr-CA" dirty="0" smtClean="0"/>
              <a:t> </a:t>
            </a:r>
            <a:r>
              <a:rPr lang="fr-CA" dirty="0" err="1" smtClean="0"/>
              <a:t>developed</a:t>
            </a:r>
            <a:endParaRPr lang="fr-CA" dirty="0" smtClean="0"/>
          </a:p>
          <a:p>
            <a:pPr eaLnBrk="1" hangingPunct="1"/>
            <a:r>
              <a:rPr lang="fr-CA" dirty="0" smtClean="0"/>
              <a:t>Social </a:t>
            </a:r>
            <a:r>
              <a:rPr lang="fr-CA" dirty="0" err="1" smtClean="0"/>
              <a:t>Revolution</a:t>
            </a:r>
            <a:endParaRPr lang="fr-CA" dirty="0" smtClean="0"/>
          </a:p>
          <a:p>
            <a:pPr lvl="1" eaLnBrk="1" hangingPunct="1"/>
            <a:r>
              <a:rPr lang="fr-CA" dirty="0" err="1" smtClean="0"/>
              <a:t>Fewer</a:t>
            </a:r>
            <a:r>
              <a:rPr lang="fr-CA" dirty="0" smtClean="0"/>
              <a:t> </a:t>
            </a:r>
            <a:r>
              <a:rPr lang="fr-CA" dirty="0" err="1" smtClean="0"/>
              <a:t>absolute</a:t>
            </a:r>
            <a:r>
              <a:rPr lang="fr-CA" dirty="0" smtClean="0"/>
              <a:t> monarchies, more </a:t>
            </a:r>
            <a:r>
              <a:rPr lang="fr-CA" dirty="0" err="1" smtClean="0"/>
              <a:t>constitutional</a:t>
            </a:r>
            <a:r>
              <a:rPr lang="fr-CA" dirty="0" smtClean="0"/>
              <a:t> monarchies</a:t>
            </a:r>
          </a:p>
          <a:p>
            <a:pPr eaLnBrk="1" hangingPunct="1"/>
            <a:r>
              <a:rPr lang="fr-CA" dirty="0" err="1" smtClean="0"/>
              <a:t>Intellectual</a:t>
            </a:r>
            <a:r>
              <a:rPr lang="fr-CA" dirty="0" smtClean="0"/>
              <a:t> </a:t>
            </a:r>
            <a:r>
              <a:rPr lang="fr-CA" dirty="0" err="1" smtClean="0"/>
              <a:t>Revolution</a:t>
            </a:r>
            <a:endParaRPr lang="fr-CA" dirty="0" smtClean="0"/>
          </a:p>
          <a:p>
            <a:pPr lvl="1" eaLnBrk="1" hangingPunct="1"/>
            <a:r>
              <a:rPr lang="fr-CA" dirty="0" err="1" smtClean="0"/>
              <a:t>Humanism</a:t>
            </a:r>
            <a:endParaRPr lang="fr-CA" dirty="0"/>
          </a:p>
          <a:p>
            <a:pPr marL="449263" lvl="1" indent="0" eaLnBrk="1" hangingPunct="1">
              <a:buNone/>
            </a:pPr>
            <a:endParaRPr lang="fr-CA" dirty="0" smtClean="0"/>
          </a:p>
          <a:p>
            <a:pPr eaLnBrk="1" hangingPunct="1"/>
            <a:endParaRPr lang="en-US" dirty="0" smtClean="0"/>
          </a:p>
          <a:p>
            <a:pPr lvl="1" eaLnBrk="1" hangingPunct="1"/>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dirty="0" smtClean="0"/>
              <a:t>What Changed?</a:t>
            </a:r>
          </a:p>
        </p:txBody>
      </p:sp>
      <p:sp>
        <p:nvSpPr>
          <p:cNvPr id="3" name="Content Placeholder 2"/>
          <p:cNvSpPr>
            <a:spLocks noGrp="1"/>
          </p:cNvSpPr>
          <p:nvPr>
            <p:ph idx="1"/>
          </p:nvPr>
        </p:nvSpPr>
        <p:spPr/>
        <p:txBody>
          <a:bodyPr>
            <a:normAutofit/>
          </a:bodyPr>
          <a:lstStyle/>
          <a:p>
            <a:pPr marL="420624" indent="-384048" eaLnBrk="1" fontAlgn="auto" hangingPunct="1">
              <a:spcAft>
                <a:spcPts val="0"/>
              </a:spcAft>
              <a:buFont typeface="Wingdings 2"/>
              <a:buChar char=""/>
              <a:defRPr/>
            </a:pPr>
            <a:r>
              <a:rPr lang="fr-CA" dirty="0"/>
              <a:t>Agriculture </a:t>
            </a:r>
            <a:r>
              <a:rPr lang="fr-CA" dirty="0" err="1"/>
              <a:t>changed</a:t>
            </a:r>
            <a:r>
              <a:rPr lang="fr-CA" dirty="0"/>
              <a:t> and </a:t>
            </a:r>
            <a:r>
              <a:rPr lang="fr-CA" dirty="0" err="1"/>
              <a:t>improved</a:t>
            </a:r>
            <a:endParaRPr lang="fr-CA" dirty="0"/>
          </a:p>
          <a:p>
            <a:pPr marL="723837" lvl="1" indent="-384048" eaLnBrk="1" fontAlgn="auto" hangingPunct="1">
              <a:spcAft>
                <a:spcPts val="0"/>
              </a:spcAft>
              <a:buFont typeface="Wingdings 2"/>
              <a:buChar char=""/>
              <a:defRPr/>
            </a:pPr>
            <a:r>
              <a:rPr lang="fr-CA" dirty="0"/>
              <a:t>Enclosure system</a:t>
            </a:r>
          </a:p>
          <a:p>
            <a:pPr marL="723837" lvl="1" indent="-384048" eaLnBrk="1" fontAlgn="auto" hangingPunct="1">
              <a:spcAft>
                <a:spcPts val="0"/>
              </a:spcAft>
              <a:buFont typeface="Wingdings 2"/>
              <a:buChar char=""/>
              <a:defRPr/>
            </a:pPr>
            <a:r>
              <a:rPr lang="fr-CA" dirty="0"/>
              <a:t>New </a:t>
            </a:r>
            <a:r>
              <a:rPr lang="fr-CA" dirty="0" err="1"/>
              <a:t>breeds</a:t>
            </a:r>
            <a:r>
              <a:rPr lang="fr-CA" dirty="0"/>
              <a:t> of </a:t>
            </a:r>
            <a:r>
              <a:rPr lang="fr-CA" dirty="0" err="1"/>
              <a:t>animals</a:t>
            </a:r>
            <a:endParaRPr lang="fr-CA" dirty="0"/>
          </a:p>
          <a:p>
            <a:pPr marL="420624" indent="-384048" eaLnBrk="1" fontAlgn="auto" hangingPunct="1">
              <a:spcAft>
                <a:spcPts val="0"/>
              </a:spcAft>
              <a:buFont typeface="Wingdings 2"/>
              <a:buChar char=""/>
              <a:defRPr/>
            </a:pPr>
            <a:endParaRPr lang="fr-CA" dirty="0" smtClean="0"/>
          </a:p>
          <a:p>
            <a:pPr marL="420624" indent="-384048" eaLnBrk="1" fontAlgn="auto" hangingPunct="1">
              <a:spcAft>
                <a:spcPts val="0"/>
              </a:spcAft>
              <a:buFont typeface="Wingdings 2"/>
              <a:buChar char=""/>
              <a:defRPr/>
            </a:pPr>
            <a:r>
              <a:rPr lang="fr-CA" dirty="0" err="1" smtClean="0"/>
              <a:t>Economic</a:t>
            </a:r>
            <a:r>
              <a:rPr lang="fr-CA" dirty="0" smtClean="0"/>
              <a:t> changes</a:t>
            </a:r>
          </a:p>
          <a:p>
            <a:pPr marL="723837" lvl="1" indent="-384048" eaLnBrk="1" fontAlgn="auto" hangingPunct="1">
              <a:spcAft>
                <a:spcPts val="0"/>
              </a:spcAft>
              <a:buFont typeface="Wingdings 2"/>
              <a:buChar char=""/>
              <a:defRPr/>
            </a:pPr>
            <a:r>
              <a:rPr lang="fr-CA" dirty="0" smtClean="0"/>
              <a:t>Textile </a:t>
            </a:r>
            <a:r>
              <a:rPr lang="fr-CA" dirty="0" err="1" smtClean="0"/>
              <a:t>Industry</a:t>
            </a:r>
            <a:endParaRPr lang="fr-CA" dirty="0" smtClean="0"/>
          </a:p>
          <a:p>
            <a:pPr marL="723837" lvl="1" indent="-384048" eaLnBrk="1" fontAlgn="auto" hangingPunct="1">
              <a:spcAft>
                <a:spcPts val="0"/>
              </a:spcAft>
              <a:buFont typeface="Wingdings 2"/>
              <a:buChar char=""/>
              <a:defRPr/>
            </a:pPr>
            <a:r>
              <a:rPr lang="fr-CA" dirty="0" err="1" smtClean="0"/>
              <a:t>Steam</a:t>
            </a:r>
            <a:r>
              <a:rPr lang="fr-CA" dirty="0" smtClean="0"/>
              <a:t> Power</a:t>
            </a:r>
          </a:p>
          <a:p>
            <a:pPr marL="723837" lvl="1" indent="-384048" eaLnBrk="1" fontAlgn="auto" hangingPunct="1">
              <a:spcAft>
                <a:spcPts val="0"/>
              </a:spcAft>
              <a:buFont typeface="Wingdings 2"/>
              <a:buChar char=""/>
              <a:defRPr/>
            </a:pPr>
            <a:r>
              <a:rPr lang="fr-CA" dirty="0" err="1" smtClean="0"/>
              <a:t>Iron</a:t>
            </a:r>
            <a:r>
              <a:rPr lang="fr-CA" dirty="0" smtClean="0"/>
              <a:t> and Coal</a:t>
            </a:r>
          </a:p>
          <a:p>
            <a:pPr marL="723837" lvl="1" indent="-384048" eaLnBrk="1" fontAlgn="auto" hangingPunct="1">
              <a:spcAft>
                <a:spcPts val="0"/>
              </a:spcAft>
              <a:buFont typeface="Wingdings 2"/>
              <a:buChar char=""/>
              <a:defRPr/>
            </a:pPr>
            <a:endParaRPr lang="fr-CA" dirty="0" smtClean="0"/>
          </a:p>
          <a:p>
            <a:pPr marL="339789" lvl="1" indent="0" eaLnBrk="1" fontAlgn="auto" hangingPunct="1">
              <a:spcAft>
                <a:spcPts val="0"/>
              </a:spcAft>
              <a:buNone/>
              <a:defRPr/>
            </a:pPr>
            <a:endParaRPr lang="fr-CA" dirty="0" smtClean="0"/>
          </a:p>
          <a:p>
            <a:pPr marL="339789" lvl="1" indent="0" eaLnBrk="1" fontAlgn="auto" hangingPunct="1">
              <a:spcAft>
                <a:spcPts val="0"/>
              </a:spcAft>
              <a:buNone/>
              <a:defRPr/>
            </a:pPr>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err="1" smtClean="0"/>
              <a:t>What</a:t>
            </a:r>
            <a:r>
              <a:rPr lang="fr-CA" dirty="0" smtClean="0"/>
              <a:t> </a:t>
            </a:r>
            <a:r>
              <a:rPr lang="fr-CA" dirty="0" err="1" smtClean="0"/>
              <a:t>Changed</a:t>
            </a:r>
            <a:r>
              <a:rPr lang="fr-CA" dirty="0" smtClean="0"/>
              <a:t>?</a:t>
            </a:r>
            <a:endParaRPr lang="en-US" dirty="0"/>
          </a:p>
        </p:txBody>
      </p:sp>
      <p:sp>
        <p:nvSpPr>
          <p:cNvPr id="3" name="Content Placeholder 2"/>
          <p:cNvSpPr>
            <a:spLocks noGrp="1"/>
          </p:cNvSpPr>
          <p:nvPr>
            <p:ph idx="1"/>
          </p:nvPr>
        </p:nvSpPr>
        <p:spPr/>
        <p:txBody>
          <a:bodyPr/>
          <a:lstStyle/>
          <a:p>
            <a:pPr marL="420624" indent="-384048" eaLnBrk="1" fontAlgn="auto" hangingPunct="1">
              <a:spcAft>
                <a:spcPts val="0"/>
              </a:spcAft>
              <a:buFont typeface="Wingdings 2"/>
              <a:buChar char=""/>
              <a:defRPr/>
            </a:pPr>
            <a:r>
              <a:rPr lang="en-US" dirty="0"/>
              <a:t>Transportation improved</a:t>
            </a:r>
          </a:p>
          <a:p>
            <a:pPr marL="723837" lvl="1" indent="-384048" eaLnBrk="1" fontAlgn="auto" hangingPunct="1">
              <a:spcAft>
                <a:spcPts val="0"/>
              </a:spcAft>
              <a:buFont typeface="Wingdings 2"/>
              <a:buChar char=""/>
              <a:defRPr/>
            </a:pPr>
            <a:r>
              <a:rPr lang="en-US" dirty="0"/>
              <a:t>Ships:</a:t>
            </a:r>
          </a:p>
          <a:p>
            <a:pPr marL="1006412" lvl="2" indent="-384048" eaLnBrk="1" fontAlgn="auto" hangingPunct="1">
              <a:spcAft>
                <a:spcPts val="0"/>
              </a:spcAft>
              <a:buFont typeface="Wingdings 2"/>
              <a:buChar char=""/>
              <a:defRPr/>
            </a:pPr>
            <a:r>
              <a:rPr lang="en-US" dirty="0"/>
              <a:t>Wooden ships </a:t>
            </a:r>
            <a:r>
              <a:rPr lang="en-US" dirty="0">
                <a:latin typeface="Calibri"/>
              </a:rPr>
              <a:t>→ </a:t>
            </a:r>
            <a:r>
              <a:rPr lang="en-US" dirty="0"/>
              <a:t>Iron ships </a:t>
            </a:r>
            <a:r>
              <a:rPr lang="en-US" dirty="0">
                <a:latin typeface="Calibri"/>
              </a:rPr>
              <a:t>→</a:t>
            </a:r>
            <a:r>
              <a:rPr lang="en-US" dirty="0"/>
              <a:t> Steel ships</a:t>
            </a:r>
          </a:p>
          <a:p>
            <a:pPr marL="1006412" lvl="2" indent="-384048" eaLnBrk="1" fontAlgn="auto" hangingPunct="1">
              <a:spcAft>
                <a:spcPts val="0"/>
              </a:spcAft>
              <a:buFont typeface="Wingdings 2"/>
              <a:buChar char=""/>
              <a:defRPr/>
            </a:pPr>
            <a:r>
              <a:rPr lang="en-US" dirty="0"/>
              <a:t>Wind-powered sails </a:t>
            </a:r>
            <a:r>
              <a:rPr lang="en-US" dirty="0">
                <a:latin typeface="Calibri"/>
              </a:rPr>
              <a:t>→ </a:t>
            </a:r>
            <a:r>
              <a:rPr lang="en-US" dirty="0"/>
              <a:t>Steam-powered boilers</a:t>
            </a:r>
          </a:p>
          <a:p>
            <a:pPr marL="722376" lvl="1" indent="-274320" eaLnBrk="1" fontAlgn="auto" hangingPunct="1">
              <a:spcAft>
                <a:spcPts val="0"/>
              </a:spcAft>
              <a:buFont typeface="Wingdings 2"/>
              <a:buChar char=""/>
              <a:defRPr/>
            </a:pPr>
            <a:r>
              <a:rPr lang="en-US" dirty="0" smtClean="0"/>
              <a:t>Trains</a:t>
            </a:r>
            <a:endParaRPr lang="fr-CA" dirty="0" smtClean="0"/>
          </a:p>
          <a:p>
            <a:pPr marL="420624" indent="-384048" eaLnBrk="1" fontAlgn="auto" hangingPunct="1">
              <a:spcAft>
                <a:spcPts val="0"/>
              </a:spcAft>
              <a:buFont typeface="Wingdings 2"/>
              <a:buChar char=""/>
              <a:defRPr/>
            </a:pPr>
            <a:r>
              <a:rPr lang="fr-CA" dirty="0" err="1" smtClean="0"/>
              <a:t>Mechanization</a:t>
            </a:r>
            <a:r>
              <a:rPr lang="fr-CA" dirty="0" smtClean="0"/>
              <a:t> and the </a:t>
            </a:r>
            <a:r>
              <a:rPr lang="fr-CA" dirty="0" err="1" smtClean="0"/>
              <a:t>Factory</a:t>
            </a:r>
            <a:r>
              <a:rPr lang="fr-CA" dirty="0" smtClean="0"/>
              <a:t> System</a:t>
            </a:r>
          </a:p>
          <a:p>
            <a:pPr marL="723837" lvl="1" indent="-384048" eaLnBrk="1" fontAlgn="auto" hangingPunct="1">
              <a:spcAft>
                <a:spcPts val="0"/>
              </a:spcAft>
              <a:buFont typeface="Wingdings 2"/>
              <a:buChar char=""/>
              <a:defRPr/>
            </a:pPr>
            <a:r>
              <a:rPr lang="fr-CA" dirty="0" smtClean="0"/>
              <a:t>The </a:t>
            </a:r>
            <a:r>
              <a:rPr lang="fr-CA" dirty="0" err="1" smtClean="0"/>
              <a:t>Factory</a:t>
            </a:r>
            <a:r>
              <a:rPr lang="fr-CA" dirty="0" smtClean="0"/>
              <a:t> System </a:t>
            </a:r>
            <a:r>
              <a:rPr lang="fr-CA" dirty="0" err="1" smtClean="0"/>
              <a:t>developed</a:t>
            </a:r>
            <a:endParaRPr lang="fr-CA" dirty="0" smtClean="0"/>
          </a:p>
          <a:p>
            <a:pPr marL="723837" lvl="1" indent="-384048" eaLnBrk="1" fontAlgn="auto" hangingPunct="1">
              <a:spcAft>
                <a:spcPts val="0"/>
              </a:spcAft>
              <a:buFont typeface="Wingdings 2"/>
              <a:buChar char=""/>
              <a:defRPr/>
            </a:pPr>
            <a:r>
              <a:rPr lang="fr-CA" dirty="0" smtClean="0"/>
              <a:t>Child Labour </a:t>
            </a:r>
            <a:r>
              <a:rPr lang="fr-CA" dirty="0" err="1" smtClean="0"/>
              <a:t>became</a:t>
            </a:r>
            <a:r>
              <a:rPr lang="fr-CA" dirty="0" smtClean="0"/>
              <a:t> </a:t>
            </a:r>
            <a:r>
              <a:rPr lang="fr-CA" dirty="0" err="1" smtClean="0"/>
              <a:t>common</a:t>
            </a:r>
            <a:endParaRPr lang="fr-CA" dirty="0" smtClean="0"/>
          </a:p>
          <a:p>
            <a:pPr marL="723837" lvl="1" indent="-384048" eaLnBrk="1" fontAlgn="auto" hangingPunct="1">
              <a:spcAft>
                <a:spcPts val="0"/>
              </a:spcAft>
              <a:buFont typeface="Wingdings 2"/>
              <a:buChar char=""/>
              <a:defRPr/>
            </a:pPr>
            <a:r>
              <a:rPr lang="fr-CA" dirty="0" err="1" smtClean="0"/>
              <a:t>Factory</a:t>
            </a:r>
            <a:r>
              <a:rPr lang="fr-CA" dirty="0" smtClean="0"/>
              <a:t> </a:t>
            </a:r>
            <a:r>
              <a:rPr lang="fr-CA" dirty="0" err="1" smtClean="0"/>
              <a:t>Acts</a:t>
            </a:r>
            <a:r>
              <a:rPr lang="fr-CA" dirty="0" smtClean="0"/>
              <a:t> </a:t>
            </a:r>
            <a:r>
              <a:rPr lang="fr-CA" dirty="0" err="1" smtClean="0"/>
              <a:t>were</a:t>
            </a:r>
            <a:r>
              <a:rPr lang="fr-CA" dirty="0" smtClean="0"/>
              <a:t> </a:t>
            </a:r>
            <a:r>
              <a:rPr lang="fr-CA" dirty="0" err="1" smtClean="0"/>
              <a:t>passed</a:t>
            </a:r>
            <a:endParaRPr lang="en-US" dirty="0" smtClean="0"/>
          </a:p>
          <a:p>
            <a:pPr marL="448056" lvl="1" indent="0" eaLnBrk="1" fontAlgn="auto" hangingPunct="1">
              <a:spcAft>
                <a:spcPts val="0"/>
              </a:spcAft>
              <a:buNone/>
              <a:defRPr/>
            </a:pPr>
            <a:endParaRPr lang="en-US" dirty="0"/>
          </a:p>
          <a:p>
            <a:endParaRPr lang="en-US" dirty="0"/>
          </a:p>
        </p:txBody>
      </p:sp>
    </p:spTree>
    <p:extLst>
      <p:ext uri="{BB962C8B-B14F-4D97-AF65-F5344CB8AC3E}">
        <p14:creationId xmlns:p14="http://schemas.microsoft.com/office/powerpoint/2010/main" val="6261309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err="1" smtClean="0"/>
              <a:t>What</a:t>
            </a:r>
            <a:r>
              <a:rPr lang="fr-CA" dirty="0" smtClean="0"/>
              <a:t> </a:t>
            </a:r>
            <a:r>
              <a:rPr lang="fr-CA" dirty="0" err="1" smtClean="0"/>
              <a:t>Changed</a:t>
            </a:r>
            <a:r>
              <a:rPr lang="fr-CA" dirty="0" smtClean="0"/>
              <a:t>?</a:t>
            </a:r>
            <a:endParaRPr lang="en-US" dirty="0"/>
          </a:p>
        </p:txBody>
      </p:sp>
      <p:sp>
        <p:nvSpPr>
          <p:cNvPr id="3" name="Content Placeholder 2"/>
          <p:cNvSpPr>
            <a:spLocks noGrp="1"/>
          </p:cNvSpPr>
          <p:nvPr>
            <p:ph idx="1"/>
          </p:nvPr>
        </p:nvSpPr>
        <p:spPr/>
        <p:txBody>
          <a:bodyPr/>
          <a:lstStyle/>
          <a:p>
            <a:r>
              <a:rPr lang="fr-CA" dirty="0" err="1" smtClean="0"/>
              <a:t>Many</a:t>
            </a:r>
            <a:r>
              <a:rPr lang="fr-CA" dirty="0" smtClean="0"/>
              <a:t> social changes </a:t>
            </a:r>
            <a:r>
              <a:rPr lang="fr-CA" dirty="0" err="1" smtClean="0"/>
              <a:t>occured</a:t>
            </a:r>
            <a:r>
              <a:rPr lang="fr-CA" dirty="0" smtClean="0"/>
              <a:t>:</a:t>
            </a:r>
          </a:p>
          <a:p>
            <a:pPr lvl="1"/>
            <a:r>
              <a:rPr lang="fr-CA" dirty="0" smtClean="0"/>
              <a:t>The </a:t>
            </a:r>
            <a:r>
              <a:rPr lang="fr-CA" dirty="0" err="1" smtClean="0"/>
              <a:t>role</a:t>
            </a:r>
            <a:r>
              <a:rPr lang="fr-CA" dirty="0" smtClean="0"/>
              <a:t> of </a:t>
            </a:r>
            <a:r>
              <a:rPr lang="fr-CA" dirty="0" err="1" smtClean="0"/>
              <a:t>women</a:t>
            </a:r>
            <a:r>
              <a:rPr lang="fr-CA" dirty="0" smtClean="0"/>
              <a:t> </a:t>
            </a:r>
            <a:r>
              <a:rPr lang="fr-CA" dirty="0" err="1" smtClean="0"/>
              <a:t>changed</a:t>
            </a:r>
            <a:endParaRPr lang="fr-CA" dirty="0" smtClean="0"/>
          </a:p>
          <a:p>
            <a:pPr lvl="1"/>
            <a:r>
              <a:rPr lang="fr-CA" dirty="0" smtClean="0"/>
              <a:t>Social programs for the </a:t>
            </a:r>
            <a:r>
              <a:rPr lang="fr-CA" dirty="0" err="1" smtClean="0"/>
              <a:t>poor</a:t>
            </a:r>
            <a:endParaRPr lang="fr-CA" dirty="0" smtClean="0"/>
          </a:p>
          <a:p>
            <a:pPr lvl="1"/>
            <a:r>
              <a:rPr lang="fr-CA" dirty="0" smtClean="0"/>
              <a:t>People « on the move »</a:t>
            </a:r>
          </a:p>
          <a:p>
            <a:pPr lvl="2"/>
            <a:r>
              <a:rPr lang="fr-CA" dirty="0" smtClean="0"/>
              <a:t>To colonies</a:t>
            </a:r>
            <a:endParaRPr lang="en-US" dirty="0" smtClean="0"/>
          </a:p>
          <a:p>
            <a:pPr lvl="2"/>
            <a:r>
              <a:rPr lang="fr-CA" dirty="0" err="1" smtClean="0"/>
              <a:t>Forced</a:t>
            </a:r>
            <a:r>
              <a:rPr lang="fr-CA" dirty="0" smtClean="0"/>
              <a:t> off land by </a:t>
            </a:r>
            <a:r>
              <a:rPr lang="fr-CA" dirty="0" err="1" smtClean="0"/>
              <a:t>poverty</a:t>
            </a:r>
            <a:r>
              <a:rPr lang="fr-CA" dirty="0" smtClean="0"/>
              <a:t>/famine</a:t>
            </a:r>
          </a:p>
          <a:p>
            <a:pPr lvl="2"/>
            <a:r>
              <a:rPr lang="fr-CA" dirty="0" err="1" smtClean="0"/>
              <a:t>Forced</a:t>
            </a:r>
            <a:r>
              <a:rPr lang="fr-CA" dirty="0" smtClean="0"/>
              <a:t> off land by </a:t>
            </a:r>
            <a:r>
              <a:rPr lang="fr-CA" dirty="0" err="1" smtClean="0"/>
              <a:t>owners</a:t>
            </a:r>
            <a:r>
              <a:rPr lang="fr-CA" dirty="0" smtClean="0"/>
              <a:t>’ </a:t>
            </a:r>
            <a:r>
              <a:rPr lang="fr-CA" dirty="0" err="1" smtClean="0"/>
              <a:t>greed</a:t>
            </a:r>
            <a:endParaRPr lang="fr-CA" dirty="0" smtClean="0"/>
          </a:p>
        </p:txBody>
      </p:sp>
    </p:spTree>
    <p:extLst>
      <p:ext uri="{BB962C8B-B14F-4D97-AF65-F5344CB8AC3E}">
        <p14:creationId xmlns:p14="http://schemas.microsoft.com/office/powerpoint/2010/main" val="1542587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smtClean="0"/>
              <a:t>Domino </a:t>
            </a:r>
            <a:r>
              <a:rPr lang="fr-CA" dirty="0" err="1" smtClean="0"/>
              <a:t>Effect</a:t>
            </a:r>
            <a:endParaRPr lang="en-US" dirty="0"/>
          </a:p>
        </p:txBody>
      </p:sp>
      <p:sp>
        <p:nvSpPr>
          <p:cNvPr id="3" name="Content Placeholder 2"/>
          <p:cNvSpPr>
            <a:spLocks noGrp="1"/>
          </p:cNvSpPr>
          <p:nvPr>
            <p:ph idx="1"/>
          </p:nvPr>
        </p:nvSpPr>
        <p:spPr/>
        <p:txBody>
          <a:bodyPr/>
          <a:lstStyle/>
          <a:p>
            <a:r>
              <a:rPr lang="fr-CA" dirty="0" err="1" smtClean="0"/>
              <a:t>It’s</a:t>
            </a:r>
            <a:r>
              <a:rPr lang="fr-CA" dirty="0" smtClean="0"/>
              <a:t> important to note </a:t>
            </a:r>
            <a:r>
              <a:rPr lang="fr-CA" dirty="0" err="1" smtClean="0"/>
              <a:t>that</a:t>
            </a:r>
            <a:r>
              <a:rPr lang="fr-CA" dirty="0" smtClean="0"/>
              <a:t> </a:t>
            </a:r>
            <a:r>
              <a:rPr lang="fr-CA" dirty="0" err="1" smtClean="0"/>
              <a:t>every</a:t>
            </a:r>
            <a:r>
              <a:rPr lang="fr-CA" dirty="0" smtClean="0"/>
              <a:t> change </a:t>
            </a:r>
            <a:r>
              <a:rPr lang="fr-CA" dirty="0" err="1" smtClean="0"/>
              <a:t>created</a:t>
            </a:r>
            <a:r>
              <a:rPr lang="fr-CA" dirty="0" smtClean="0"/>
              <a:t> </a:t>
            </a:r>
            <a:r>
              <a:rPr lang="fr-CA" dirty="0" err="1" smtClean="0"/>
              <a:t>other</a:t>
            </a:r>
            <a:r>
              <a:rPr lang="fr-CA" dirty="0" smtClean="0"/>
              <a:t> changes, </a:t>
            </a:r>
            <a:r>
              <a:rPr lang="fr-CA" dirty="0" err="1" smtClean="0"/>
              <a:t>sometimes</a:t>
            </a:r>
            <a:r>
              <a:rPr lang="fr-CA" dirty="0" smtClean="0"/>
              <a:t> in </a:t>
            </a:r>
            <a:r>
              <a:rPr lang="fr-CA" dirty="0" err="1" smtClean="0"/>
              <a:t>unexpected</a:t>
            </a:r>
            <a:r>
              <a:rPr lang="fr-CA" dirty="0" smtClean="0"/>
              <a:t> places. </a:t>
            </a:r>
            <a:r>
              <a:rPr lang="fr-CA" dirty="0" err="1" smtClean="0"/>
              <a:t>Consider</a:t>
            </a:r>
            <a:r>
              <a:rPr lang="fr-CA" dirty="0" smtClean="0"/>
              <a:t> the </a:t>
            </a:r>
            <a:r>
              <a:rPr lang="fr-CA" dirty="0" err="1" smtClean="0"/>
              <a:t>following</a:t>
            </a:r>
            <a:r>
              <a:rPr lang="fr-CA" dirty="0" smtClean="0"/>
              <a:t> </a:t>
            </a:r>
            <a:r>
              <a:rPr lang="fr-CA" dirty="0" err="1" smtClean="0"/>
              <a:t>example</a:t>
            </a:r>
            <a:r>
              <a:rPr lang="fr-CA" dirty="0" smtClean="0"/>
              <a:t>:</a:t>
            </a:r>
          </a:p>
        </p:txBody>
      </p:sp>
    </p:spTree>
    <p:extLst>
      <p:ext uri="{BB962C8B-B14F-4D97-AF65-F5344CB8AC3E}">
        <p14:creationId xmlns:p14="http://schemas.microsoft.com/office/powerpoint/2010/main" val="12868720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Historical Significance of the Industrial Revolution</a:t>
            </a:r>
            <a:endParaRPr lang="en-US" dirty="0"/>
          </a:p>
        </p:txBody>
      </p:sp>
      <p:pic>
        <p:nvPicPr>
          <p:cNvPr id="5" name="Content Placeholder 4"/>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241064" y="1905000"/>
            <a:ext cx="3819646" cy="3657600"/>
          </a:xfrm>
        </p:spPr>
      </p:pic>
      <p:pic>
        <p:nvPicPr>
          <p:cNvPr id="6" name="Content Placeholder 5"/>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4800600" y="1905000"/>
            <a:ext cx="3733800" cy="3733800"/>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“Necessity Is the Mother of Invention”</a:t>
            </a:r>
            <a:endParaRPr lang="en-US" dirty="0"/>
          </a:p>
        </p:txBody>
      </p:sp>
      <p:graphicFrame>
        <p:nvGraphicFramePr>
          <p:cNvPr id="6" name="Content Placeholder 5"/>
          <p:cNvGraphicFramePr>
            <a:graphicFrameLocks noGrp="1"/>
          </p:cNvGraphicFramePr>
          <p:nvPr>
            <p:ph idx="1"/>
          </p:nvPr>
        </p:nvGraphicFramePr>
        <p:xfrm>
          <a:off x="457200" y="1600200"/>
          <a:ext cx="7467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254162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“Necessity Is the Mother of Invention” </a:t>
            </a:r>
            <a:endParaRPr lang="en-US" dirty="0"/>
          </a:p>
        </p:txBody>
      </p:sp>
      <p:graphicFrame>
        <p:nvGraphicFramePr>
          <p:cNvPr id="4" name="Content Placeholder 3"/>
          <p:cNvGraphicFramePr>
            <a:graphicFrameLocks noGrp="1"/>
          </p:cNvGraphicFramePr>
          <p:nvPr>
            <p:ph idx="1"/>
          </p:nvPr>
        </p:nvGraphicFramePr>
        <p:xfrm>
          <a:off x="457200" y="1600200"/>
          <a:ext cx="7467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045104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“Necessity Is the Mother of Invention”</a:t>
            </a:r>
            <a:endParaRPr lang="en-US" dirty="0"/>
          </a:p>
        </p:txBody>
      </p:sp>
      <p:graphicFrame>
        <p:nvGraphicFramePr>
          <p:cNvPr id="4" name="Content Placeholder 3"/>
          <p:cNvGraphicFramePr>
            <a:graphicFrameLocks noGrp="1"/>
          </p:cNvGraphicFramePr>
          <p:nvPr>
            <p:ph idx="1"/>
          </p:nvPr>
        </p:nvGraphicFramePr>
        <p:xfrm>
          <a:off x="457200" y="1600200"/>
          <a:ext cx="7467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68006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“Necessity Is the Mother of Invention”</a:t>
            </a:r>
            <a:endParaRPr lang="en-US" dirty="0"/>
          </a:p>
        </p:txBody>
      </p:sp>
      <p:graphicFrame>
        <p:nvGraphicFramePr>
          <p:cNvPr id="4" name="Content Placeholder 3"/>
          <p:cNvGraphicFramePr>
            <a:graphicFrameLocks noGrp="1"/>
          </p:cNvGraphicFramePr>
          <p:nvPr>
            <p:ph idx="1"/>
          </p:nvPr>
        </p:nvGraphicFramePr>
        <p:xfrm>
          <a:off x="457200" y="381000"/>
          <a:ext cx="7467600" cy="57451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0724" name="TextBox 4"/>
          <p:cNvSpPr txBox="1">
            <a:spLocks noChangeArrowheads="1"/>
          </p:cNvSpPr>
          <p:nvPr/>
        </p:nvSpPr>
        <p:spPr bwMode="auto">
          <a:xfrm>
            <a:off x="457200" y="4724400"/>
            <a:ext cx="82296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Arial" charset="0"/>
              <a:buChar char="•"/>
            </a:pPr>
            <a:r>
              <a:rPr lang="en-US" sz="2400">
                <a:latin typeface="Georgia" pitchFamily="18" charset="0"/>
              </a:rPr>
              <a:t>The process of inventing never ends</a:t>
            </a:r>
          </a:p>
          <a:p>
            <a:pPr eaLnBrk="1" hangingPunct="1">
              <a:buFont typeface="Arial" charset="0"/>
              <a:buChar char="•"/>
            </a:pPr>
            <a:endParaRPr lang="en-US" sz="2400">
              <a:latin typeface="Georgia" pitchFamily="18" charset="0"/>
            </a:endParaRPr>
          </a:p>
          <a:p>
            <a:pPr eaLnBrk="1" hangingPunct="1">
              <a:buFont typeface="Arial" charset="0"/>
              <a:buChar char="•"/>
            </a:pPr>
            <a:r>
              <a:rPr lang="en-US" sz="2400">
                <a:latin typeface="Georgia" pitchFamily="18" charset="0"/>
              </a:rPr>
              <a:t>One invention inevitably leads to improvements upon it and to more inventions</a:t>
            </a:r>
          </a:p>
        </p:txBody>
      </p:sp>
    </p:spTree>
    <p:extLst>
      <p:ext uri="{BB962C8B-B14F-4D97-AF65-F5344CB8AC3E}">
        <p14:creationId xmlns:p14="http://schemas.microsoft.com/office/powerpoint/2010/main" val="33186704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28850" y="5257800"/>
            <a:ext cx="6629400" cy="1143000"/>
          </a:xfrm>
        </p:spPr>
        <p:txBody>
          <a:bodyPr/>
          <a:lstStyle/>
          <a:p>
            <a:r>
              <a:rPr lang="fr-CA" dirty="0" smtClean="0"/>
              <a:t>Agricultural Changes</a:t>
            </a:r>
            <a:endParaRPr lang="en-US" dirty="0"/>
          </a:p>
        </p:txBody>
      </p:sp>
      <p:sp>
        <p:nvSpPr>
          <p:cNvPr id="5" name="Text Placeholder 4"/>
          <p:cNvSpPr>
            <a:spLocks noGrp="1"/>
          </p:cNvSpPr>
          <p:nvPr>
            <p:ph type="body" idx="1"/>
          </p:nvPr>
        </p:nvSpPr>
        <p:spPr/>
        <p:txBody>
          <a:bodyPr/>
          <a:lstStyle/>
          <a:p>
            <a:endParaRPr lang="en-US" dirty="0"/>
          </a:p>
        </p:txBody>
      </p:sp>
      <p:pic>
        <p:nvPicPr>
          <p:cNvPr id="6" name="Picture 2" descr="http://upload.wikimedia.org/wikipedia/commons/6/6b/Batteuse_188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463" y="0"/>
            <a:ext cx="8567737"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62746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pPr eaLnBrk="1" hangingPunct="1"/>
            <a:r>
              <a:rPr lang="en-US" smtClean="0"/>
              <a:t>The Agricultural Revolution </a:t>
            </a:r>
          </a:p>
        </p:txBody>
      </p:sp>
      <p:sp>
        <p:nvSpPr>
          <p:cNvPr id="3" name="Content Placeholder 2"/>
          <p:cNvSpPr>
            <a:spLocks noGrp="1"/>
          </p:cNvSpPr>
          <p:nvPr>
            <p:ph idx="1"/>
          </p:nvPr>
        </p:nvSpPr>
        <p:spPr/>
        <p:txBody>
          <a:bodyPr>
            <a:normAutofit/>
          </a:bodyPr>
          <a:lstStyle/>
          <a:p>
            <a:pPr marL="420624" indent="-384048" eaLnBrk="1" fontAlgn="auto" hangingPunct="1">
              <a:spcAft>
                <a:spcPts val="0"/>
              </a:spcAft>
              <a:buFont typeface="Wingdings 2"/>
              <a:buChar char=""/>
              <a:defRPr/>
            </a:pPr>
            <a:r>
              <a:rPr lang="en-US" dirty="0" smtClean="0"/>
              <a:t>Agricultural methods had not changed much since the Middle Ages</a:t>
            </a:r>
          </a:p>
          <a:p>
            <a:pPr marL="420624" indent="-384048" eaLnBrk="1" fontAlgn="auto" hangingPunct="1">
              <a:spcAft>
                <a:spcPts val="0"/>
              </a:spcAft>
              <a:buFont typeface="Wingdings 2"/>
              <a:buChar char=""/>
              <a:defRPr/>
            </a:pPr>
            <a:r>
              <a:rPr lang="en-US" dirty="0" smtClean="0"/>
              <a:t>Tools – hoe, sickle, wooden plow</a:t>
            </a:r>
          </a:p>
          <a:p>
            <a:pPr marL="420624" indent="-384048" eaLnBrk="1" fontAlgn="auto" hangingPunct="1">
              <a:spcAft>
                <a:spcPts val="0"/>
              </a:spcAft>
              <a:buFont typeface="Wingdings 2"/>
              <a:buChar char=""/>
              <a:defRPr/>
            </a:pPr>
            <a:r>
              <a:rPr lang="en-US" dirty="0" smtClean="0"/>
              <a:t>Three-field system </a:t>
            </a:r>
          </a:p>
          <a:p>
            <a:pPr marL="420624" indent="-384048" eaLnBrk="1" fontAlgn="auto" hangingPunct="1">
              <a:spcAft>
                <a:spcPts val="0"/>
              </a:spcAft>
              <a:buFont typeface="Wingdings 2"/>
              <a:buChar char=""/>
              <a:defRPr/>
            </a:pPr>
            <a:r>
              <a:rPr lang="en-US" dirty="0" smtClean="0"/>
              <a:t>Open-field system </a:t>
            </a:r>
          </a:p>
          <a:p>
            <a:pPr marL="420624" indent="-384048" eaLnBrk="1" fontAlgn="auto" hangingPunct="1">
              <a:spcAft>
                <a:spcPts val="0"/>
              </a:spcAft>
              <a:buFont typeface="Wingdings 2"/>
              <a:buChar char=""/>
              <a:defRPr/>
            </a:pPr>
            <a:r>
              <a:rPr lang="en-US" dirty="0" smtClean="0"/>
              <a:t>No significant surplus</a:t>
            </a:r>
          </a:p>
          <a:p>
            <a:pPr marL="420624" indent="-384048" eaLnBrk="1" fontAlgn="auto" hangingPunct="1">
              <a:spcAft>
                <a:spcPts val="0"/>
              </a:spcAft>
              <a:buFont typeface="Wingdings 2"/>
              <a:buChar char=""/>
              <a:defRPr/>
            </a:pPr>
            <a:endParaRPr lang="en-US" dirty="0"/>
          </a:p>
        </p:txBody>
      </p:sp>
    </p:spTree>
    <p:extLst>
      <p:ext uri="{BB962C8B-B14F-4D97-AF65-F5344CB8AC3E}">
        <p14:creationId xmlns:p14="http://schemas.microsoft.com/office/powerpoint/2010/main" val="8970076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pPr eaLnBrk="1" hangingPunct="1"/>
            <a:r>
              <a:rPr lang="en-US" smtClean="0"/>
              <a:t>Agriculture and Industry</a:t>
            </a:r>
          </a:p>
        </p:txBody>
      </p:sp>
      <p:sp>
        <p:nvSpPr>
          <p:cNvPr id="3" name="Content Placeholder 2"/>
          <p:cNvSpPr>
            <a:spLocks noGrp="1"/>
          </p:cNvSpPr>
          <p:nvPr>
            <p:ph idx="1"/>
          </p:nvPr>
        </p:nvSpPr>
        <p:spPr>
          <a:xfrm>
            <a:off x="457200" y="1600200"/>
            <a:ext cx="8229600" cy="4525963"/>
          </a:xfrm>
        </p:spPr>
        <p:txBody>
          <a:bodyPr>
            <a:normAutofit/>
          </a:bodyPr>
          <a:lstStyle/>
          <a:p>
            <a:pPr marL="420624" indent="-384048" eaLnBrk="1" fontAlgn="auto" hangingPunct="1">
              <a:spcAft>
                <a:spcPts val="0"/>
              </a:spcAft>
              <a:buFont typeface="Wingdings 2"/>
              <a:buChar char=""/>
              <a:defRPr/>
            </a:pPr>
            <a:r>
              <a:rPr lang="en-US" dirty="0" smtClean="0"/>
              <a:t>The Industrial Revolution brought machinery to farms</a:t>
            </a:r>
          </a:p>
          <a:p>
            <a:pPr marL="420624" indent="-384048" eaLnBrk="1" fontAlgn="auto" hangingPunct="1">
              <a:spcAft>
                <a:spcPts val="0"/>
              </a:spcAft>
              <a:buFont typeface="Wingdings 2"/>
              <a:buChar char=""/>
              <a:defRPr/>
            </a:pPr>
            <a:endParaRPr lang="en-US" dirty="0" smtClean="0"/>
          </a:p>
          <a:p>
            <a:pPr marL="420624" indent="-384048" eaLnBrk="1" fontAlgn="auto" hangingPunct="1">
              <a:spcAft>
                <a:spcPts val="0"/>
              </a:spcAft>
              <a:buFont typeface="Wingdings 2"/>
              <a:buChar char=""/>
              <a:defRPr/>
            </a:pPr>
            <a:r>
              <a:rPr lang="en-US" dirty="0" smtClean="0"/>
              <a:t>Growing populations in urban cities required farmers to grow more crops</a:t>
            </a:r>
          </a:p>
        </p:txBody>
      </p:sp>
    </p:spTree>
    <p:extLst>
      <p:ext uri="{BB962C8B-B14F-4D97-AF65-F5344CB8AC3E}">
        <p14:creationId xmlns:p14="http://schemas.microsoft.com/office/powerpoint/2010/main" val="28949172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pPr eaLnBrk="1" hangingPunct="1"/>
            <a:r>
              <a:rPr lang="en-US" smtClean="0"/>
              <a:t>Agricultural Innovators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90116994"/>
              </p:ext>
            </p:extLst>
          </p:nvPr>
        </p:nvGraphicFramePr>
        <p:xfrm>
          <a:off x="0" y="1143000"/>
          <a:ext cx="9144000" cy="5715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39984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pPr eaLnBrk="1" hangingPunct="1"/>
            <a:r>
              <a:rPr lang="en-US" smtClean="0"/>
              <a:t>Agricultural Science</a:t>
            </a:r>
          </a:p>
        </p:txBody>
      </p:sp>
      <p:sp>
        <p:nvSpPr>
          <p:cNvPr id="3" name="Content Placeholder 2"/>
          <p:cNvSpPr>
            <a:spLocks noGrp="1"/>
          </p:cNvSpPr>
          <p:nvPr>
            <p:ph idx="1"/>
          </p:nvPr>
        </p:nvSpPr>
        <p:spPr>
          <a:xfrm>
            <a:off x="304800" y="1600200"/>
            <a:ext cx="8534400" cy="5029200"/>
          </a:xfrm>
        </p:spPr>
        <p:txBody>
          <a:bodyPr>
            <a:normAutofit/>
          </a:bodyPr>
          <a:lstStyle/>
          <a:p>
            <a:pPr marL="420624" indent="-384048" eaLnBrk="1" fontAlgn="auto" hangingPunct="1">
              <a:spcAft>
                <a:spcPts val="0"/>
              </a:spcAft>
              <a:buFont typeface="Wingdings 2"/>
              <a:buChar char=""/>
              <a:defRPr/>
            </a:pPr>
            <a:r>
              <a:rPr lang="en-US" dirty="0" smtClean="0"/>
              <a:t>Agriculture became a science during the Industrial Revolution</a:t>
            </a:r>
          </a:p>
          <a:p>
            <a:pPr marL="420624" indent="-384048" eaLnBrk="1" fontAlgn="auto" hangingPunct="1">
              <a:spcAft>
                <a:spcPts val="0"/>
              </a:spcAft>
              <a:buFont typeface="Wingdings 2"/>
              <a:buChar char=""/>
              <a:defRPr/>
            </a:pPr>
            <a:r>
              <a:rPr lang="en-US" dirty="0" smtClean="0"/>
              <a:t>Farmers and governments invested in agricultural research </a:t>
            </a:r>
          </a:p>
          <a:p>
            <a:pPr marL="420624" indent="-384048" eaLnBrk="1" fontAlgn="auto" hangingPunct="1">
              <a:spcAft>
                <a:spcPts val="0"/>
              </a:spcAft>
              <a:buFont typeface="Wingdings 2"/>
              <a:buChar char=""/>
              <a:defRPr/>
            </a:pPr>
            <a:r>
              <a:rPr lang="en-US" dirty="0" smtClean="0"/>
              <a:t>Progress in agriculture</a:t>
            </a:r>
          </a:p>
          <a:p>
            <a:pPr marL="420624" indent="-384048" eaLnBrk="1" fontAlgn="auto" hangingPunct="1">
              <a:spcAft>
                <a:spcPts val="0"/>
              </a:spcAft>
              <a:buFont typeface="Wingdings 2"/>
              <a:buChar char=""/>
              <a:defRPr/>
            </a:pPr>
            <a:r>
              <a:rPr lang="en-US" dirty="0" smtClean="0"/>
              <a:t>Result</a:t>
            </a:r>
          </a:p>
          <a:p>
            <a:pPr marL="722376" lvl="1" indent="-274320" eaLnBrk="1" fontAlgn="auto" hangingPunct="1">
              <a:spcAft>
                <a:spcPts val="0"/>
              </a:spcAft>
              <a:buFont typeface="Wingdings 2"/>
              <a:buChar char=""/>
              <a:defRPr/>
            </a:pPr>
            <a:r>
              <a:rPr lang="en-US" dirty="0" smtClean="0"/>
              <a:t>Today, in the industrialized world, much more food is grown by far fewer farmers  than was grown 200 years ago (or is grown today in the non-industrialized world)</a:t>
            </a:r>
          </a:p>
        </p:txBody>
      </p:sp>
    </p:spTree>
    <p:extLst>
      <p:ext uri="{BB962C8B-B14F-4D97-AF65-F5344CB8AC3E}">
        <p14:creationId xmlns:p14="http://schemas.microsoft.com/office/powerpoint/2010/main" val="85513774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err="1" smtClean="0"/>
              <a:t>Economic</a:t>
            </a:r>
            <a:r>
              <a:rPr lang="fr-CA" dirty="0" smtClean="0"/>
              <a:t> Changes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965228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What was the Industrial Revolution? </a:t>
            </a:r>
            <a:endParaRPr lang="en-US" dirty="0"/>
          </a:p>
        </p:txBody>
      </p:sp>
      <p:sp>
        <p:nvSpPr>
          <p:cNvPr id="10243" name="Content Placeholder 2"/>
          <p:cNvSpPr>
            <a:spLocks noGrp="1"/>
          </p:cNvSpPr>
          <p:nvPr>
            <p:ph idx="1"/>
          </p:nvPr>
        </p:nvSpPr>
        <p:spPr/>
        <p:txBody>
          <a:bodyPr/>
          <a:lstStyle/>
          <a:p>
            <a:pPr eaLnBrk="1" hangingPunct="1"/>
            <a:endParaRPr lang="en-US" dirty="0" smtClean="0"/>
          </a:p>
          <a:p>
            <a:pPr eaLnBrk="1" hangingPunct="1"/>
            <a:endParaRPr lang="en-US" dirty="0"/>
          </a:p>
          <a:p>
            <a:pPr eaLnBrk="1" hangingPunct="1"/>
            <a:r>
              <a:rPr lang="en-US" dirty="0" smtClean="0"/>
              <a:t>The Industrial Revolution was a fundamental change in the way goods were produced, from human labor to machines</a:t>
            </a:r>
          </a:p>
          <a:p>
            <a:pPr marL="36512" indent="0" eaLnBrk="1" hangingPunct="1">
              <a:buNone/>
            </a:pPr>
            <a:endParaRPr lang="en-US"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r>
              <a:rPr lang="en-US" smtClean="0"/>
              <a:t>The Textile Industry</a:t>
            </a:r>
          </a:p>
        </p:txBody>
      </p:sp>
      <p:sp>
        <p:nvSpPr>
          <p:cNvPr id="31747" name="Content Placeholder 2"/>
          <p:cNvSpPr>
            <a:spLocks noGrp="1"/>
          </p:cNvSpPr>
          <p:nvPr>
            <p:ph idx="1"/>
          </p:nvPr>
        </p:nvSpPr>
        <p:spPr>
          <a:xfrm>
            <a:off x="457200" y="2133600"/>
            <a:ext cx="7467600" cy="4525963"/>
          </a:xfrm>
        </p:spPr>
        <p:txBody>
          <a:bodyPr/>
          <a:lstStyle/>
          <a:p>
            <a:pPr eaLnBrk="1" hangingPunct="1"/>
            <a:r>
              <a:rPr lang="en-US" dirty="0" smtClean="0"/>
              <a:t>Textiles – cloth or fabrics</a:t>
            </a:r>
          </a:p>
          <a:p>
            <a:pPr eaLnBrk="1" hangingPunct="1"/>
            <a:endParaRPr lang="en-US" dirty="0" smtClean="0"/>
          </a:p>
          <a:p>
            <a:pPr eaLnBrk="1" hangingPunct="1"/>
            <a:r>
              <a:rPr lang="en-US" dirty="0" smtClean="0"/>
              <a:t>First industry to be industrialized</a:t>
            </a:r>
          </a:p>
          <a:p>
            <a:pPr eaLnBrk="1" hangingPunct="1"/>
            <a:endParaRPr lang="en-US" dirty="0" smtClean="0"/>
          </a:p>
          <a:p>
            <a:pPr eaLnBrk="1" hangingPunct="1"/>
            <a:r>
              <a:rPr lang="en-US" dirty="0" smtClean="0"/>
              <a:t>Great Britain learned a lot about textiles from India and China</a:t>
            </a:r>
          </a:p>
          <a:p>
            <a:pPr eaLnBrk="1" hangingPunct="1"/>
            <a:endParaRPr lang="en-US" dirty="0" smtClean="0"/>
          </a:p>
        </p:txBody>
      </p:sp>
    </p:spTree>
    <p:extLst>
      <p:ext uri="{BB962C8B-B14F-4D97-AF65-F5344CB8AC3E}">
        <p14:creationId xmlns:p14="http://schemas.microsoft.com/office/powerpoint/2010/main" val="371976032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The Birth and Growth of the Textile Industry </a:t>
            </a:r>
            <a:endParaRPr lang="en-US" dirty="0"/>
          </a:p>
        </p:txBody>
      </p:sp>
      <p:graphicFrame>
        <p:nvGraphicFramePr>
          <p:cNvPr id="4" name="Content Placeholder 3"/>
          <p:cNvGraphicFramePr>
            <a:graphicFrameLocks noGrp="1"/>
          </p:cNvGraphicFramePr>
          <p:nvPr>
            <p:ph idx="1"/>
          </p:nvPr>
        </p:nvGraphicFramePr>
        <p:xfrm>
          <a:off x="381000" y="1752600"/>
          <a:ext cx="8382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9844925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The Birth and Growth of the Textile Industry</a:t>
            </a:r>
            <a:endParaRPr lang="en-US" dirty="0"/>
          </a:p>
        </p:txBody>
      </p:sp>
      <p:graphicFrame>
        <p:nvGraphicFramePr>
          <p:cNvPr id="4" name="Content Placeholder 3"/>
          <p:cNvGraphicFramePr>
            <a:graphicFrameLocks noGrp="1"/>
          </p:cNvGraphicFramePr>
          <p:nvPr>
            <p:ph idx="1"/>
          </p:nvPr>
        </p:nvGraphicFramePr>
        <p:xfrm>
          <a:off x="457200" y="1600200"/>
          <a:ext cx="8305800"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1845003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Development of Steam Engines </a:t>
            </a:r>
            <a:endParaRPr lang="en-US" dirty="0"/>
          </a:p>
        </p:txBody>
      </p:sp>
      <p:sp>
        <p:nvSpPr>
          <p:cNvPr id="34819" name="Content Placeholder 2"/>
          <p:cNvSpPr>
            <a:spLocks noGrp="1"/>
          </p:cNvSpPr>
          <p:nvPr>
            <p:ph idx="1"/>
          </p:nvPr>
        </p:nvSpPr>
        <p:spPr>
          <a:xfrm>
            <a:off x="457200" y="1600200"/>
            <a:ext cx="8153400" cy="4953000"/>
          </a:xfrm>
        </p:spPr>
        <p:txBody>
          <a:bodyPr/>
          <a:lstStyle/>
          <a:p>
            <a:pPr eaLnBrk="1" hangingPunct="1"/>
            <a:r>
              <a:rPr lang="en-US" dirty="0" smtClean="0"/>
              <a:t>Early water power involved mills built over fast-moving streams and rivers</a:t>
            </a:r>
          </a:p>
          <a:p>
            <a:pPr eaLnBrk="1" hangingPunct="1"/>
            <a:endParaRPr lang="en-US" dirty="0" smtClean="0"/>
          </a:p>
          <a:p>
            <a:pPr eaLnBrk="1" hangingPunct="1"/>
            <a:r>
              <a:rPr lang="en-US" dirty="0" smtClean="0"/>
              <a:t>Early water power had problems</a:t>
            </a:r>
          </a:p>
          <a:p>
            <a:pPr marL="449263" lvl="1" indent="0" eaLnBrk="1" hangingPunct="1">
              <a:buNone/>
            </a:pPr>
            <a:endParaRPr lang="en-US" dirty="0" smtClean="0"/>
          </a:p>
        </p:txBody>
      </p:sp>
    </p:spTree>
    <p:extLst>
      <p:ext uri="{BB962C8B-B14F-4D97-AF65-F5344CB8AC3E}">
        <p14:creationId xmlns:p14="http://schemas.microsoft.com/office/powerpoint/2010/main" val="418655491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en-US" smtClean="0"/>
              <a:t>Steam Power</a:t>
            </a:r>
          </a:p>
        </p:txBody>
      </p:sp>
      <p:sp>
        <p:nvSpPr>
          <p:cNvPr id="3" name="Content Placeholder 2"/>
          <p:cNvSpPr>
            <a:spLocks noGrp="1"/>
          </p:cNvSpPr>
          <p:nvPr>
            <p:ph idx="1"/>
          </p:nvPr>
        </p:nvSpPr>
        <p:spPr/>
        <p:txBody>
          <a:bodyPr>
            <a:normAutofit/>
          </a:bodyPr>
          <a:lstStyle/>
          <a:p>
            <a:pPr marL="420624" indent="-384048" eaLnBrk="1" fontAlgn="auto" hangingPunct="1">
              <a:spcAft>
                <a:spcPts val="0"/>
              </a:spcAft>
              <a:buFont typeface="Wingdings 2"/>
              <a:buChar char=""/>
              <a:defRPr/>
            </a:pPr>
            <a:r>
              <a:rPr lang="en-US" dirty="0" smtClean="0"/>
              <a:t>Humans tried harnessing steam power for millennia</a:t>
            </a:r>
          </a:p>
          <a:p>
            <a:pPr marL="420624" indent="-384048" eaLnBrk="1" fontAlgn="auto" hangingPunct="1">
              <a:spcAft>
                <a:spcPts val="0"/>
              </a:spcAft>
              <a:buFont typeface="Wingdings 2"/>
              <a:buChar char=""/>
              <a:defRPr/>
            </a:pPr>
            <a:endParaRPr lang="en-US" dirty="0"/>
          </a:p>
          <a:p>
            <a:pPr marL="420624" indent="-384048" eaLnBrk="1" fontAlgn="auto" hangingPunct="1">
              <a:spcAft>
                <a:spcPts val="0"/>
              </a:spcAft>
              <a:buFont typeface="Wingdings 2"/>
              <a:buChar char=""/>
              <a:defRPr/>
            </a:pPr>
            <a:r>
              <a:rPr lang="en-US" dirty="0" smtClean="0"/>
              <a:t>Thomas </a:t>
            </a:r>
            <a:r>
              <a:rPr lang="en-US" dirty="0" err="1" smtClean="0"/>
              <a:t>Newcomen</a:t>
            </a:r>
            <a:r>
              <a:rPr lang="en-US" dirty="0" smtClean="0"/>
              <a:t>, England (1704)</a:t>
            </a:r>
          </a:p>
          <a:p>
            <a:pPr marL="420624" indent="-384048" eaLnBrk="1" fontAlgn="auto" hangingPunct="1">
              <a:spcAft>
                <a:spcPts val="0"/>
              </a:spcAft>
              <a:buFont typeface="Wingdings 2"/>
              <a:buChar char=""/>
              <a:defRPr/>
            </a:pPr>
            <a:endParaRPr lang="en-US" dirty="0" smtClean="0"/>
          </a:p>
          <a:p>
            <a:pPr marL="420624" indent="-384048" eaLnBrk="1" fontAlgn="auto" hangingPunct="1">
              <a:spcAft>
                <a:spcPts val="0"/>
              </a:spcAft>
              <a:buFont typeface="Wingdings 2"/>
              <a:buChar char=""/>
              <a:defRPr/>
            </a:pPr>
            <a:r>
              <a:rPr lang="en-US" dirty="0" smtClean="0"/>
              <a:t>James Watt, Scotland (1769)</a:t>
            </a:r>
          </a:p>
        </p:txBody>
      </p:sp>
    </p:spTree>
    <p:extLst>
      <p:ext uri="{BB962C8B-B14F-4D97-AF65-F5344CB8AC3E}">
        <p14:creationId xmlns:p14="http://schemas.microsoft.com/office/powerpoint/2010/main" val="237988396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pPr eaLnBrk="1" hangingPunct="1"/>
            <a:r>
              <a:rPr lang="en-US" smtClean="0"/>
              <a:t>Steam Engines</a:t>
            </a:r>
          </a:p>
        </p:txBody>
      </p:sp>
      <p:sp>
        <p:nvSpPr>
          <p:cNvPr id="36867" name="Content Placeholder 2"/>
          <p:cNvSpPr>
            <a:spLocks noGrp="1"/>
          </p:cNvSpPr>
          <p:nvPr>
            <p:ph idx="1"/>
          </p:nvPr>
        </p:nvSpPr>
        <p:spPr/>
        <p:txBody>
          <a:bodyPr/>
          <a:lstStyle/>
          <a:p>
            <a:pPr eaLnBrk="1" hangingPunct="1"/>
            <a:r>
              <a:rPr lang="en-US" dirty="0" smtClean="0"/>
              <a:t>By 1800, steam engines were replacing water wheels as sources of power for factories</a:t>
            </a:r>
          </a:p>
          <a:p>
            <a:pPr eaLnBrk="1" hangingPunct="1"/>
            <a:r>
              <a:rPr lang="en-US" dirty="0" smtClean="0"/>
              <a:t>Factories relocated near raw materials, workers, and ports</a:t>
            </a:r>
          </a:p>
          <a:p>
            <a:pPr eaLnBrk="1" hangingPunct="1"/>
            <a:r>
              <a:rPr lang="en-US" dirty="0" smtClean="0"/>
              <a:t>Cities grew around the factories built near central England’s coal and iron mines</a:t>
            </a:r>
          </a:p>
        </p:txBody>
      </p:sp>
    </p:spTree>
    <p:extLst>
      <p:ext uri="{BB962C8B-B14F-4D97-AF65-F5344CB8AC3E}">
        <p14:creationId xmlns:p14="http://schemas.microsoft.com/office/powerpoint/2010/main" val="374208152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eaLnBrk="1" hangingPunct="1"/>
            <a:r>
              <a:rPr lang="en-US" smtClean="0"/>
              <a:t>Coal and Iron</a:t>
            </a:r>
          </a:p>
        </p:txBody>
      </p:sp>
      <p:sp>
        <p:nvSpPr>
          <p:cNvPr id="3" name="Content Placeholder 2"/>
          <p:cNvSpPr>
            <a:spLocks noGrp="1"/>
          </p:cNvSpPr>
          <p:nvPr>
            <p:ph idx="1"/>
          </p:nvPr>
        </p:nvSpPr>
        <p:spPr>
          <a:xfrm>
            <a:off x="457200" y="1600200"/>
            <a:ext cx="8229600" cy="4800600"/>
          </a:xfrm>
        </p:spPr>
        <p:txBody>
          <a:bodyPr>
            <a:normAutofit/>
          </a:bodyPr>
          <a:lstStyle/>
          <a:p>
            <a:pPr marL="420624" indent="-384048" eaLnBrk="1" fontAlgn="auto" hangingPunct="1">
              <a:spcAft>
                <a:spcPts val="0"/>
              </a:spcAft>
              <a:buFont typeface="Wingdings 2"/>
              <a:buChar char=""/>
              <a:defRPr/>
            </a:pPr>
            <a:r>
              <a:rPr lang="en-US" dirty="0" smtClean="0"/>
              <a:t>Vast amounts of fuel were required to smelt iron ore to burn out impurities</a:t>
            </a:r>
          </a:p>
          <a:p>
            <a:pPr marL="420624" indent="-384048" eaLnBrk="1" fontAlgn="auto" hangingPunct="1">
              <a:spcAft>
                <a:spcPts val="0"/>
              </a:spcAft>
              <a:buFont typeface="Wingdings 2"/>
              <a:buChar char=""/>
              <a:defRPr/>
            </a:pPr>
            <a:endParaRPr lang="en-US" dirty="0" smtClean="0"/>
          </a:p>
          <a:p>
            <a:pPr marL="420624" indent="-384048" eaLnBrk="1" fontAlgn="auto" hangingPunct="1">
              <a:spcAft>
                <a:spcPts val="0"/>
              </a:spcAft>
              <a:buFont typeface="Wingdings 2"/>
              <a:buChar char=""/>
              <a:defRPr/>
            </a:pPr>
            <a:r>
              <a:rPr lang="en-US" dirty="0" smtClean="0"/>
              <a:t>Abraham Darby (1709)</a:t>
            </a:r>
          </a:p>
          <a:p>
            <a:pPr marL="420624" indent="-384048" eaLnBrk="1" fontAlgn="auto" hangingPunct="1">
              <a:spcAft>
                <a:spcPts val="0"/>
              </a:spcAft>
              <a:buFont typeface="Wingdings 2"/>
              <a:buChar char=""/>
              <a:defRPr/>
            </a:pPr>
            <a:endParaRPr lang="en-US" dirty="0" smtClean="0"/>
          </a:p>
          <a:p>
            <a:pPr marL="420624" indent="-384048" eaLnBrk="1" fontAlgn="auto" hangingPunct="1">
              <a:spcAft>
                <a:spcPts val="0"/>
              </a:spcAft>
              <a:buFont typeface="Wingdings 2"/>
              <a:buChar char=""/>
              <a:defRPr/>
            </a:pPr>
            <a:r>
              <a:rPr lang="en-US" dirty="0" smtClean="0"/>
              <a:t>John </a:t>
            </a:r>
            <a:r>
              <a:rPr lang="en-US" dirty="0" err="1" smtClean="0"/>
              <a:t>Smeaton</a:t>
            </a:r>
            <a:r>
              <a:rPr lang="en-US" dirty="0" smtClean="0"/>
              <a:t> (1760)</a:t>
            </a:r>
          </a:p>
          <a:p>
            <a:pPr marL="420624" indent="-384048" eaLnBrk="1" fontAlgn="auto" hangingPunct="1">
              <a:spcAft>
                <a:spcPts val="0"/>
              </a:spcAft>
              <a:buFont typeface="Wingdings 2"/>
              <a:buChar char=""/>
              <a:defRPr/>
            </a:pPr>
            <a:endParaRPr lang="en-US" dirty="0" smtClean="0"/>
          </a:p>
          <a:p>
            <a:pPr marL="420624" indent="-384048" eaLnBrk="1" fontAlgn="auto" hangingPunct="1">
              <a:spcAft>
                <a:spcPts val="0"/>
              </a:spcAft>
              <a:buFont typeface="Wingdings 2"/>
              <a:buChar char=""/>
              <a:defRPr/>
            </a:pPr>
            <a:r>
              <a:rPr lang="en-US" dirty="0" smtClean="0"/>
              <a:t>Henry </a:t>
            </a:r>
            <a:r>
              <a:rPr lang="en-US" dirty="0" err="1" smtClean="0"/>
              <a:t>Cort</a:t>
            </a:r>
            <a:r>
              <a:rPr lang="en-US" dirty="0" smtClean="0"/>
              <a:t> (1783)</a:t>
            </a:r>
          </a:p>
        </p:txBody>
      </p:sp>
    </p:spTree>
    <p:extLst>
      <p:ext uri="{BB962C8B-B14F-4D97-AF65-F5344CB8AC3E}">
        <p14:creationId xmlns:p14="http://schemas.microsoft.com/office/powerpoint/2010/main" val="308584192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Increases in Coal and Iron Production, 1770-1800</a:t>
            </a:r>
            <a:endParaRPr lang="en-US" dirty="0"/>
          </a:p>
        </p:txBody>
      </p:sp>
      <p:sp>
        <p:nvSpPr>
          <p:cNvPr id="38915" name="Content Placeholder 2"/>
          <p:cNvSpPr>
            <a:spLocks noGrp="1"/>
          </p:cNvSpPr>
          <p:nvPr>
            <p:ph idx="1"/>
          </p:nvPr>
        </p:nvSpPr>
        <p:spPr>
          <a:xfrm>
            <a:off x="457200" y="1905000"/>
            <a:ext cx="8229600" cy="4525963"/>
          </a:xfrm>
        </p:spPr>
        <p:txBody>
          <a:bodyPr/>
          <a:lstStyle/>
          <a:p>
            <a:pPr eaLnBrk="1" hangingPunct="1"/>
            <a:r>
              <a:rPr lang="en-US" smtClean="0"/>
              <a:t>Coal production doubled</a:t>
            </a:r>
          </a:p>
          <a:p>
            <a:pPr lvl="1" eaLnBrk="1" hangingPunct="1"/>
            <a:r>
              <a:rPr lang="en-US" smtClean="0"/>
              <a:t>6 million to 12 million tons</a:t>
            </a:r>
          </a:p>
          <a:p>
            <a:pPr eaLnBrk="1" hangingPunct="1"/>
            <a:endParaRPr lang="en-US" smtClean="0"/>
          </a:p>
          <a:p>
            <a:pPr eaLnBrk="1" hangingPunct="1"/>
            <a:r>
              <a:rPr lang="en-US" smtClean="0"/>
              <a:t>Pig iron production increased 250%</a:t>
            </a:r>
          </a:p>
          <a:p>
            <a:pPr lvl="1" eaLnBrk="1" hangingPunct="1"/>
            <a:r>
              <a:rPr lang="en-US" smtClean="0"/>
              <a:t>1800 – 130,000 tons</a:t>
            </a:r>
          </a:p>
          <a:p>
            <a:pPr eaLnBrk="1" hangingPunct="1"/>
            <a:endParaRPr lang="en-US" smtClean="0"/>
          </a:p>
          <a:p>
            <a:pPr eaLnBrk="1" hangingPunct="1"/>
            <a:r>
              <a:rPr lang="en-US" smtClean="0"/>
              <a:t>Great Britain produced as much coal and iron as every other country combined</a:t>
            </a:r>
          </a:p>
        </p:txBody>
      </p:sp>
    </p:spTree>
    <p:extLst>
      <p:ext uri="{BB962C8B-B14F-4D97-AF65-F5344CB8AC3E}">
        <p14:creationId xmlns:p14="http://schemas.microsoft.com/office/powerpoint/2010/main" val="37292351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smtClean="0"/>
              <a:t>Transportation Changes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1827840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152400" y="0"/>
            <a:ext cx="7467600" cy="1143000"/>
          </a:xfrm>
        </p:spPr>
        <p:txBody>
          <a:bodyPr/>
          <a:lstStyle/>
          <a:p>
            <a:pPr eaLnBrk="1" hangingPunct="1"/>
            <a:r>
              <a:rPr lang="en-US" smtClean="0"/>
              <a:t>Transportation</a:t>
            </a:r>
          </a:p>
        </p:txBody>
      </p:sp>
      <p:graphicFrame>
        <p:nvGraphicFramePr>
          <p:cNvPr id="4" name="Content Placeholder 3"/>
          <p:cNvGraphicFramePr>
            <a:graphicFrameLocks noGrp="1"/>
          </p:cNvGraphicFramePr>
          <p:nvPr>
            <p:ph idx="1"/>
          </p:nvPr>
        </p:nvGraphicFramePr>
        <p:xfrm>
          <a:off x="457200" y="1066800"/>
          <a:ext cx="7467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0964" name="TextBox 4"/>
          <p:cNvSpPr txBox="1">
            <a:spLocks noChangeArrowheads="1"/>
          </p:cNvSpPr>
          <p:nvPr/>
        </p:nvSpPr>
        <p:spPr bwMode="auto">
          <a:xfrm>
            <a:off x="0" y="2667000"/>
            <a:ext cx="7924800"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latin typeface="Georgia" pitchFamily="18" charset="0"/>
            </a:endParaRPr>
          </a:p>
          <a:p>
            <a:pPr eaLnBrk="1" hangingPunct="1"/>
            <a:r>
              <a:rPr lang="en-US" sz="2000" dirty="0">
                <a:latin typeface="Georgia" pitchFamily="18" charset="0"/>
              </a:rPr>
              <a:t>Before the Industrial Revolution</a:t>
            </a:r>
          </a:p>
          <a:p>
            <a:pPr lvl="1" eaLnBrk="1" hangingPunct="1">
              <a:buFont typeface="Arial" charset="0"/>
              <a:buChar char="•"/>
            </a:pPr>
            <a:r>
              <a:rPr lang="en-US" dirty="0">
                <a:latin typeface="Georgia" pitchFamily="18" charset="0"/>
              </a:rPr>
              <a:t>Canal barges pulled by mules</a:t>
            </a:r>
          </a:p>
          <a:p>
            <a:pPr lvl="1" eaLnBrk="1" hangingPunct="1">
              <a:buFont typeface="Arial" charset="0"/>
              <a:buChar char="•"/>
            </a:pPr>
            <a:r>
              <a:rPr lang="en-US" dirty="0">
                <a:latin typeface="Georgia" pitchFamily="18" charset="0"/>
              </a:rPr>
              <a:t>Ships powered by sails</a:t>
            </a:r>
          </a:p>
          <a:p>
            <a:pPr lvl="1" eaLnBrk="1" hangingPunct="1">
              <a:buFont typeface="Arial" charset="0"/>
              <a:buChar char="•"/>
            </a:pPr>
            <a:r>
              <a:rPr lang="en-US" dirty="0">
                <a:latin typeface="Georgia" pitchFamily="18" charset="0"/>
              </a:rPr>
              <a:t>Horse-drawn wagons, carts, and carriages</a:t>
            </a:r>
          </a:p>
          <a:p>
            <a:pPr eaLnBrk="1" hangingPunct="1"/>
            <a:endParaRPr lang="en-US" dirty="0">
              <a:latin typeface="Georgia" pitchFamily="18" charset="0"/>
            </a:endParaRPr>
          </a:p>
          <a:p>
            <a:pPr eaLnBrk="1" hangingPunct="1"/>
            <a:r>
              <a:rPr lang="en-US" sz="2000" dirty="0">
                <a:latin typeface="Georgia" pitchFamily="18" charset="0"/>
              </a:rPr>
              <a:t>After the Industrial Revolution</a:t>
            </a:r>
          </a:p>
          <a:p>
            <a:pPr lvl="1" eaLnBrk="1" hangingPunct="1">
              <a:buFont typeface="Arial" charset="0"/>
              <a:buChar char="•"/>
            </a:pPr>
            <a:r>
              <a:rPr lang="en-US" dirty="0">
                <a:latin typeface="Georgia" pitchFamily="18" charset="0"/>
              </a:rPr>
              <a:t>Trains</a:t>
            </a:r>
          </a:p>
          <a:p>
            <a:pPr lvl="1" eaLnBrk="1" hangingPunct="1">
              <a:buFont typeface="Arial" charset="0"/>
              <a:buChar char="•"/>
            </a:pPr>
            <a:r>
              <a:rPr lang="en-US" dirty="0">
                <a:latin typeface="Georgia" pitchFamily="18" charset="0"/>
              </a:rPr>
              <a:t>Steamships</a:t>
            </a:r>
          </a:p>
          <a:p>
            <a:pPr lvl="1" eaLnBrk="1" hangingPunct="1">
              <a:buFont typeface="Arial" charset="0"/>
              <a:buChar char="•"/>
            </a:pPr>
            <a:r>
              <a:rPr lang="en-US" dirty="0">
                <a:latin typeface="Georgia" pitchFamily="18" charset="0"/>
              </a:rPr>
              <a:t>Trolleys</a:t>
            </a:r>
          </a:p>
          <a:p>
            <a:pPr lvl="1" eaLnBrk="1" hangingPunct="1">
              <a:buFont typeface="Arial" charset="0"/>
              <a:buChar char="•"/>
            </a:pPr>
            <a:r>
              <a:rPr lang="en-US" dirty="0">
                <a:latin typeface="Georgia" pitchFamily="18" charset="0"/>
              </a:rPr>
              <a:t>Automobiles</a:t>
            </a:r>
          </a:p>
        </p:txBody>
      </p:sp>
      <p:pic>
        <p:nvPicPr>
          <p:cNvPr id="40965" name="Picture 2" descr="http://i281.photobucket.com/albums/kk204/StudentHandoutsInc/Pictures/Trains-1.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86200" y="4181475"/>
            <a:ext cx="5029200"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328192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smtClean="0"/>
              <a:t>The Industrial Revolution </a:t>
            </a:r>
          </a:p>
        </p:txBody>
      </p:sp>
      <p:sp>
        <p:nvSpPr>
          <p:cNvPr id="3" name="Content Placeholder 2"/>
          <p:cNvSpPr>
            <a:spLocks noGrp="1"/>
          </p:cNvSpPr>
          <p:nvPr>
            <p:ph idx="1"/>
          </p:nvPr>
        </p:nvSpPr>
        <p:spPr/>
        <p:txBody>
          <a:bodyPr>
            <a:normAutofit lnSpcReduction="10000"/>
          </a:bodyPr>
          <a:lstStyle/>
          <a:p>
            <a:pPr marL="420624" indent="-384048" eaLnBrk="1" fontAlgn="auto" hangingPunct="1">
              <a:spcAft>
                <a:spcPts val="0"/>
              </a:spcAft>
              <a:buFont typeface="Wingdings 2"/>
              <a:buChar char=""/>
              <a:defRPr/>
            </a:pPr>
            <a:r>
              <a:rPr lang="en-US" dirty="0" smtClean="0"/>
              <a:t>Machines were invented which replaced human labor</a:t>
            </a:r>
          </a:p>
          <a:p>
            <a:pPr marL="420624" indent="-384048" eaLnBrk="1" fontAlgn="auto" hangingPunct="1">
              <a:spcAft>
                <a:spcPts val="0"/>
              </a:spcAft>
              <a:buFont typeface="Wingdings 2"/>
              <a:buChar char=""/>
              <a:defRPr/>
            </a:pPr>
            <a:endParaRPr lang="en-US" dirty="0" smtClean="0"/>
          </a:p>
          <a:p>
            <a:pPr marL="420624" indent="-384048" eaLnBrk="1" fontAlgn="auto" hangingPunct="1">
              <a:spcAft>
                <a:spcPts val="0"/>
              </a:spcAft>
              <a:buFont typeface="Wingdings 2"/>
              <a:buChar char=""/>
              <a:defRPr/>
            </a:pPr>
            <a:r>
              <a:rPr lang="en-US" dirty="0" smtClean="0"/>
              <a:t>New energy sources were developed to power the new machinery – water, steam, electricity, oil (gas, kerosene)</a:t>
            </a:r>
          </a:p>
          <a:p>
            <a:pPr marL="36576" indent="0" eaLnBrk="1" fontAlgn="auto" hangingPunct="1">
              <a:spcAft>
                <a:spcPts val="0"/>
              </a:spcAft>
              <a:buNone/>
              <a:defRPr/>
            </a:pPr>
            <a:endParaRPr lang="en-US" dirty="0" smtClean="0"/>
          </a:p>
          <a:p>
            <a:pPr marL="420624" indent="-384048" eaLnBrk="1" fontAlgn="auto" hangingPunct="1">
              <a:spcAft>
                <a:spcPts val="0"/>
              </a:spcAft>
              <a:buFont typeface="Wingdings 2"/>
              <a:buChar char=""/>
              <a:defRPr/>
            </a:pPr>
            <a:r>
              <a:rPr lang="en-US" dirty="0" smtClean="0"/>
              <a:t>Increased use of metals and minerals</a:t>
            </a:r>
          </a:p>
          <a:p>
            <a:pPr marL="722376" lvl="1" indent="-274320" eaLnBrk="1" fontAlgn="auto" hangingPunct="1">
              <a:spcAft>
                <a:spcPts val="0"/>
              </a:spcAft>
              <a:buFont typeface="Wingdings 2"/>
              <a:buChar char=""/>
              <a:defRPr/>
            </a:pPr>
            <a:r>
              <a:rPr lang="en-US" dirty="0" smtClean="0"/>
              <a:t>Aluminum, coal, copper, iron, etc.</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pPr eaLnBrk="1" hangingPunct="1"/>
            <a:r>
              <a:rPr lang="en-US" smtClean="0"/>
              <a:t>Transportation Revolution </a:t>
            </a:r>
          </a:p>
        </p:txBody>
      </p:sp>
      <p:graphicFrame>
        <p:nvGraphicFramePr>
          <p:cNvPr id="6" name="Content Placeholder 5"/>
          <p:cNvGraphicFramePr>
            <a:graphicFrameLocks noGrp="1"/>
          </p:cNvGraphicFramePr>
          <p:nvPr>
            <p:ph idx="1"/>
          </p:nvPr>
        </p:nvGraphicFramePr>
        <p:xfrm>
          <a:off x="381000" y="457200"/>
          <a:ext cx="7467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 6"/>
          <p:cNvGraphicFramePr/>
          <p:nvPr/>
        </p:nvGraphicFramePr>
        <p:xfrm>
          <a:off x="1295400" y="3657600"/>
          <a:ext cx="7467600" cy="35814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04222118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eaLnBrk="1" hangingPunct="1"/>
            <a:r>
              <a:rPr lang="en-US" smtClean="0"/>
              <a:t>Steamboats</a:t>
            </a:r>
          </a:p>
        </p:txBody>
      </p:sp>
      <p:sp>
        <p:nvSpPr>
          <p:cNvPr id="3" name="Content Placeholder 2"/>
          <p:cNvSpPr>
            <a:spLocks noGrp="1"/>
          </p:cNvSpPr>
          <p:nvPr>
            <p:ph idx="1"/>
          </p:nvPr>
        </p:nvSpPr>
        <p:spPr>
          <a:xfrm>
            <a:off x="457200" y="1600200"/>
            <a:ext cx="8153400" cy="4953000"/>
          </a:xfrm>
        </p:spPr>
        <p:txBody>
          <a:bodyPr>
            <a:normAutofit fontScale="92500"/>
          </a:bodyPr>
          <a:lstStyle/>
          <a:p>
            <a:pPr marL="420624" indent="-384048" eaLnBrk="1" fontAlgn="auto" hangingPunct="1">
              <a:spcAft>
                <a:spcPts val="0"/>
              </a:spcAft>
              <a:buFont typeface="Wingdings 2"/>
              <a:buChar char=""/>
              <a:defRPr/>
            </a:pPr>
            <a:endParaRPr lang="en-US" dirty="0" smtClean="0"/>
          </a:p>
          <a:p>
            <a:pPr marL="420624" indent="-384048" eaLnBrk="1" fontAlgn="auto" hangingPunct="1">
              <a:spcAft>
                <a:spcPts val="0"/>
              </a:spcAft>
              <a:buFont typeface="Wingdings 2"/>
              <a:buChar char=""/>
              <a:defRPr/>
            </a:pPr>
            <a:r>
              <a:rPr lang="en-US" dirty="0" smtClean="0"/>
              <a:t>Robert Fulton invented the steamboat in 1807</a:t>
            </a:r>
          </a:p>
          <a:p>
            <a:pPr marL="420624" indent="-384048" eaLnBrk="1" fontAlgn="auto" hangingPunct="1">
              <a:spcAft>
                <a:spcPts val="0"/>
              </a:spcAft>
              <a:buFont typeface="Wingdings 2"/>
              <a:buChar char=""/>
              <a:defRPr/>
            </a:pPr>
            <a:r>
              <a:rPr lang="en-US" dirty="0" smtClean="0"/>
              <a:t>1819 – the </a:t>
            </a:r>
            <a:r>
              <a:rPr lang="en-US" i="1" dirty="0" smtClean="0"/>
              <a:t>Savannah</a:t>
            </a:r>
            <a:r>
              <a:rPr lang="en-US" dirty="0" smtClean="0"/>
              <a:t> used a steam engine as auxiliary power for the first time when it sailed across the Atlantic Ocean</a:t>
            </a:r>
          </a:p>
          <a:p>
            <a:pPr marL="420624" indent="-384048" eaLnBrk="1" fontAlgn="auto" hangingPunct="1">
              <a:spcAft>
                <a:spcPts val="0"/>
              </a:spcAft>
              <a:buFont typeface="Wingdings 2"/>
              <a:buChar char=""/>
              <a:defRPr/>
            </a:pPr>
            <a:r>
              <a:rPr lang="en-US" dirty="0" smtClean="0"/>
              <a:t>1836 – John Ericsson invented a screw propeller to replace paddle wheels</a:t>
            </a:r>
          </a:p>
          <a:p>
            <a:pPr marL="420624" indent="-384048" eaLnBrk="1" fontAlgn="auto" hangingPunct="1">
              <a:spcAft>
                <a:spcPts val="0"/>
              </a:spcAft>
              <a:buFont typeface="Wingdings 2"/>
              <a:buChar char=""/>
              <a:defRPr/>
            </a:pPr>
            <a:r>
              <a:rPr lang="en-US" dirty="0" smtClean="0"/>
              <a:t>1838 – the </a:t>
            </a:r>
            <a:r>
              <a:rPr lang="en-US" i="1" dirty="0" smtClean="0"/>
              <a:t>Great </a:t>
            </a:r>
            <a:r>
              <a:rPr lang="en-US" dirty="0" smtClean="0"/>
              <a:t>Western first ship to sail across the Atlantic on steam power alone, completing the trip in 15 days</a:t>
            </a:r>
          </a:p>
          <a:p>
            <a:pPr marL="420624" indent="-384048" eaLnBrk="1" fontAlgn="auto" hangingPunct="1">
              <a:spcAft>
                <a:spcPts val="0"/>
              </a:spcAft>
              <a:buFont typeface="Wingdings 2"/>
              <a:buChar char=""/>
              <a:defRPr/>
            </a:pPr>
            <a:endParaRPr lang="en-US" dirty="0" smtClean="0"/>
          </a:p>
          <a:p>
            <a:pPr marL="420624" indent="-384048" eaLnBrk="1" fontAlgn="auto" hangingPunct="1">
              <a:spcAft>
                <a:spcPts val="0"/>
              </a:spcAft>
              <a:buFont typeface="Wingdings 2"/>
              <a:buChar char=""/>
              <a:defRPr/>
            </a:pPr>
            <a:endParaRPr lang="en-US" dirty="0"/>
          </a:p>
        </p:txBody>
      </p:sp>
    </p:spTree>
    <p:extLst>
      <p:ext uri="{BB962C8B-B14F-4D97-AF65-F5344CB8AC3E}">
        <p14:creationId xmlns:p14="http://schemas.microsoft.com/office/powerpoint/2010/main" val="280892258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pPr eaLnBrk="1" hangingPunct="1"/>
            <a:endParaRPr lang="en-US" smtClean="0"/>
          </a:p>
        </p:txBody>
      </p:sp>
      <p:sp>
        <p:nvSpPr>
          <p:cNvPr id="44035" name="Content Placeholder 2"/>
          <p:cNvSpPr>
            <a:spLocks noGrp="1"/>
          </p:cNvSpPr>
          <p:nvPr>
            <p:ph idx="1"/>
          </p:nvPr>
        </p:nvSpPr>
        <p:spPr/>
        <p:txBody>
          <a:bodyPr/>
          <a:lstStyle/>
          <a:p>
            <a:pPr eaLnBrk="1" hangingPunct="1"/>
            <a:endParaRPr lang="en-US" smtClean="0"/>
          </a:p>
        </p:txBody>
      </p:sp>
      <p:pic>
        <p:nvPicPr>
          <p:cNvPr id="44036" name="Picture 2" descr="http://freepages.history.rootsweb.ancestry.com/~wcarr1/Lossing1/01-0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9600"/>
            <a:ext cx="9123363"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8438787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pPr eaLnBrk="1" hangingPunct="1"/>
            <a:r>
              <a:rPr lang="en-US" smtClean="0"/>
              <a:t>Macadamized Roads</a:t>
            </a:r>
          </a:p>
        </p:txBody>
      </p:sp>
      <p:sp>
        <p:nvSpPr>
          <p:cNvPr id="3" name="Content Placeholder 2"/>
          <p:cNvSpPr>
            <a:spLocks noGrp="1"/>
          </p:cNvSpPr>
          <p:nvPr>
            <p:ph idx="1"/>
          </p:nvPr>
        </p:nvSpPr>
        <p:spPr>
          <a:xfrm>
            <a:off x="457200" y="1600200"/>
            <a:ext cx="8153400" cy="4525963"/>
          </a:xfrm>
        </p:spPr>
        <p:txBody>
          <a:bodyPr>
            <a:normAutofit fontScale="85000" lnSpcReduction="20000"/>
          </a:bodyPr>
          <a:lstStyle/>
          <a:p>
            <a:pPr marL="420624" indent="-384048" eaLnBrk="1" fontAlgn="auto" hangingPunct="1">
              <a:spcAft>
                <a:spcPts val="0"/>
              </a:spcAft>
              <a:buFont typeface="Wingdings 2"/>
              <a:buNone/>
              <a:defRPr/>
            </a:pPr>
            <a:endParaRPr lang="en-US" dirty="0" smtClean="0"/>
          </a:p>
          <a:p>
            <a:pPr marL="420624" indent="-384048" eaLnBrk="1" fontAlgn="auto" hangingPunct="1">
              <a:spcAft>
                <a:spcPts val="0"/>
              </a:spcAft>
              <a:buFont typeface="Wingdings 2"/>
              <a:buChar char=""/>
              <a:defRPr/>
            </a:pPr>
            <a:r>
              <a:rPr lang="en-US" dirty="0" smtClean="0"/>
              <a:t>Strong, hard roads invented by Thomas Telford and John </a:t>
            </a:r>
            <a:r>
              <a:rPr lang="en-US" dirty="0" err="1" smtClean="0"/>
              <a:t>McAdam</a:t>
            </a:r>
            <a:endParaRPr lang="en-US" dirty="0" smtClean="0"/>
          </a:p>
          <a:p>
            <a:pPr marL="420624" indent="-384048" eaLnBrk="1" fontAlgn="auto" hangingPunct="1">
              <a:spcAft>
                <a:spcPts val="0"/>
              </a:spcAft>
              <a:buFont typeface="Wingdings 2"/>
              <a:buChar char=""/>
              <a:defRPr/>
            </a:pPr>
            <a:endParaRPr lang="en-US" dirty="0" smtClean="0"/>
          </a:p>
          <a:p>
            <a:pPr marL="420624" indent="-384048" eaLnBrk="1" fontAlgn="auto" hangingPunct="1">
              <a:spcAft>
                <a:spcPts val="0"/>
              </a:spcAft>
              <a:buFont typeface="Wingdings 2"/>
              <a:buChar char=""/>
              <a:defRPr/>
            </a:pPr>
            <a:r>
              <a:rPr lang="en-US" dirty="0" smtClean="0"/>
              <a:t>Improvement over dirt and gravel roads</a:t>
            </a:r>
          </a:p>
          <a:p>
            <a:pPr marL="420624" indent="-384048" eaLnBrk="1" fontAlgn="auto" hangingPunct="1">
              <a:spcAft>
                <a:spcPts val="0"/>
              </a:spcAft>
              <a:buFont typeface="Wingdings 2"/>
              <a:buChar char=""/>
              <a:defRPr/>
            </a:pPr>
            <a:endParaRPr lang="en-US" dirty="0" smtClean="0"/>
          </a:p>
          <a:p>
            <a:pPr marL="420624" indent="-384048" eaLnBrk="1" fontAlgn="auto" hangingPunct="1">
              <a:spcAft>
                <a:spcPts val="0"/>
              </a:spcAft>
              <a:buFont typeface="Wingdings 2"/>
              <a:buChar char=""/>
              <a:defRPr/>
            </a:pPr>
            <a:r>
              <a:rPr lang="en-US" dirty="0" smtClean="0"/>
              <a:t>Macadamized roads have a smooth, hard surface that supports heavy loads without requiring a thick roadbed</a:t>
            </a:r>
          </a:p>
          <a:p>
            <a:pPr marL="420624" indent="-384048" eaLnBrk="1" fontAlgn="auto" hangingPunct="1">
              <a:spcAft>
                <a:spcPts val="0"/>
              </a:spcAft>
              <a:buFont typeface="Wingdings 2"/>
              <a:buChar char=""/>
              <a:defRPr/>
            </a:pPr>
            <a:endParaRPr lang="en-US" dirty="0" smtClean="0"/>
          </a:p>
          <a:p>
            <a:pPr marL="420624" indent="-384048" eaLnBrk="1" fontAlgn="auto" hangingPunct="1">
              <a:spcAft>
                <a:spcPts val="0"/>
              </a:spcAft>
              <a:buFont typeface="Wingdings 2"/>
              <a:buChar char=""/>
              <a:defRPr/>
            </a:pPr>
            <a:r>
              <a:rPr lang="en-US" dirty="0" smtClean="0"/>
              <a:t>Modern roads are macadamized roads, with tar added to limit the creation of dust</a:t>
            </a:r>
          </a:p>
          <a:p>
            <a:pPr marL="420624" indent="-384048" eaLnBrk="1" fontAlgn="auto" hangingPunct="1">
              <a:spcAft>
                <a:spcPts val="0"/>
              </a:spcAft>
              <a:buFont typeface="Wingdings 2"/>
              <a:buChar char=""/>
              <a:defRPr/>
            </a:pPr>
            <a:endParaRPr lang="en-US" dirty="0" smtClean="0"/>
          </a:p>
          <a:p>
            <a:pPr marL="420624" indent="-384048" eaLnBrk="1" fontAlgn="auto" hangingPunct="1">
              <a:spcAft>
                <a:spcPts val="0"/>
              </a:spcAft>
              <a:buFont typeface="Wingdings 2"/>
              <a:buChar char=""/>
              <a:defRPr/>
            </a:pPr>
            <a:endParaRPr lang="en-US" dirty="0"/>
          </a:p>
        </p:txBody>
      </p:sp>
    </p:spTree>
    <p:extLst>
      <p:ext uri="{BB962C8B-B14F-4D97-AF65-F5344CB8AC3E}">
        <p14:creationId xmlns:p14="http://schemas.microsoft.com/office/powerpoint/2010/main" val="195747806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pPr eaLnBrk="1" hangingPunct="1"/>
            <a:endParaRPr lang="en-US" smtClean="0"/>
          </a:p>
        </p:txBody>
      </p:sp>
      <p:sp>
        <p:nvSpPr>
          <p:cNvPr id="46083" name="Content Placeholder 2"/>
          <p:cNvSpPr>
            <a:spLocks noGrp="1"/>
          </p:cNvSpPr>
          <p:nvPr>
            <p:ph idx="1"/>
          </p:nvPr>
        </p:nvSpPr>
        <p:spPr/>
        <p:txBody>
          <a:bodyPr/>
          <a:lstStyle/>
          <a:p>
            <a:pPr eaLnBrk="1" hangingPunct="1"/>
            <a:endParaRPr lang="en-US" smtClean="0"/>
          </a:p>
        </p:txBody>
      </p:sp>
      <p:pic>
        <p:nvPicPr>
          <p:cNvPr id="46084" name="Picture 2" descr="File:Makada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00" y="0"/>
            <a:ext cx="9272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150956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pPr eaLnBrk="1" hangingPunct="1"/>
            <a:r>
              <a:rPr lang="en-US" smtClean="0"/>
              <a:t>Railroads</a:t>
            </a:r>
          </a:p>
        </p:txBody>
      </p:sp>
      <p:sp>
        <p:nvSpPr>
          <p:cNvPr id="3" name="Content Placeholder 2"/>
          <p:cNvSpPr>
            <a:spLocks noGrp="1"/>
          </p:cNvSpPr>
          <p:nvPr>
            <p:ph idx="1"/>
          </p:nvPr>
        </p:nvSpPr>
        <p:spPr>
          <a:xfrm>
            <a:off x="457200" y="1600200"/>
            <a:ext cx="8229600" cy="4525963"/>
          </a:xfrm>
        </p:spPr>
        <p:txBody>
          <a:bodyPr>
            <a:normAutofit fontScale="92500" lnSpcReduction="10000"/>
          </a:bodyPr>
          <a:lstStyle/>
          <a:p>
            <a:pPr marL="420624" indent="-384048" eaLnBrk="1" fontAlgn="auto" hangingPunct="1">
              <a:spcAft>
                <a:spcPts val="0"/>
              </a:spcAft>
              <a:buFont typeface="Wingdings 2"/>
              <a:buChar char=""/>
              <a:defRPr/>
            </a:pPr>
            <a:r>
              <a:rPr lang="en-US" dirty="0" smtClean="0"/>
              <a:t>1830 – Stephenson’s “Rocket” train traveled the 40 miles between Liverpool and Manchester in 1 ½ hours</a:t>
            </a:r>
          </a:p>
          <a:p>
            <a:pPr marL="420624" indent="-384048" eaLnBrk="1" fontAlgn="auto" hangingPunct="1">
              <a:spcAft>
                <a:spcPts val="0"/>
              </a:spcAft>
              <a:buFont typeface="Wingdings 2"/>
              <a:buChar char=""/>
              <a:defRPr/>
            </a:pPr>
            <a:r>
              <a:rPr lang="en-US" dirty="0" smtClean="0"/>
              <a:t>1830-1870 – railroad tracks went from 49 miles to over 15,000 miles</a:t>
            </a:r>
          </a:p>
          <a:p>
            <a:pPr marL="420624" indent="-384048" eaLnBrk="1" fontAlgn="auto" hangingPunct="1">
              <a:spcAft>
                <a:spcPts val="0"/>
              </a:spcAft>
              <a:buFont typeface="Wingdings 2"/>
              <a:buChar char=""/>
              <a:defRPr/>
            </a:pPr>
            <a:r>
              <a:rPr lang="en-US" dirty="0" smtClean="0"/>
              <a:t>Steel rails replaced iron rails</a:t>
            </a:r>
          </a:p>
          <a:p>
            <a:pPr marL="420624" indent="-384048" eaLnBrk="1" fontAlgn="auto" hangingPunct="1">
              <a:spcAft>
                <a:spcPts val="0"/>
              </a:spcAft>
              <a:buFont typeface="Wingdings 2"/>
              <a:buChar char=""/>
              <a:defRPr/>
            </a:pPr>
            <a:r>
              <a:rPr lang="en-US" dirty="0" smtClean="0"/>
              <a:t>1869 – Westinghouse’s air brake made train travel safer</a:t>
            </a:r>
          </a:p>
          <a:p>
            <a:pPr marL="420624" indent="-384048" eaLnBrk="1" fontAlgn="auto" hangingPunct="1">
              <a:spcAft>
                <a:spcPts val="0"/>
              </a:spcAft>
              <a:buFont typeface="Wingdings 2"/>
              <a:buChar char=""/>
              <a:defRPr/>
            </a:pPr>
            <a:r>
              <a:rPr lang="en-US" dirty="0" smtClean="0"/>
              <a:t>Greater train traveling comfort – heavier train cars, improved road beds, and sleeping cars</a:t>
            </a:r>
            <a:endParaRPr lang="en-US" dirty="0"/>
          </a:p>
        </p:txBody>
      </p:sp>
    </p:spTree>
    <p:extLst>
      <p:ext uri="{BB962C8B-B14F-4D97-AF65-F5344CB8AC3E}">
        <p14:creationId xmlns:p14="http://schemas.microsoft.com/office/powerpoint/2010/main" val="136002733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pPr eaLnBrk="1" hangingPunct="1"/>
            <a:endParaRPr lang="en-US" smtClean="0"/>
          </a:p>
        </p:txBody>
      </p:sp>
      <p:sp>
        <p:nvSpPr>
          <p:cNvPr id="48131" name="Content Placeholder 2"/>
          <p:cNvSpPr>
            <a:spLocks noGrp="1"/>
          </p:cNvSpPr>
          <p:nvPr>
            <p:ph idx="1"/>
          </p:nvPr>
        </p:nvSpPr>
        <p:spPr/>
        <p:txBody>
          <a:bodyPr/>
          <a:lstStyle/>
          <a:p>
            <a:pPr eaLnBrk="1" hangingPunct="1"/>
            <a:endParaRPr lang="en-US" smtClean="0"/>
          </a:p>
        </p:txBody>
      </p:sp>
      <p:pic>
        <p:nvPicPr>
          <p:cNvPr id="48132" name="Picture 2" descr="http://www.kuhf.org/cdprojects/steam/images/rocketsmil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0"/>
            <a:ext cx="82819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0081155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err="1" smtClean="0"/>
              <a:t>Political</a:t>
            </a:r>
            <a:r>
              <a:rPr lang="fr-CA" dirty="0" smtClean="0"/>
              <a:t> and Social Changes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82604546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Political Changes: </a:t>
            </a:r>
            <a:br>
              <a:rPr lang="en-US" dirty="0" smtClean="0"/>
            </a:br>
            <a:r>
              <a:rPr lang="en-US" dirty="0" smtClean="0"/>
              <a:t>Decline of Landed Aristocracy</a:t>
            </a:r>
            <a:endParaRPr lang="en-US" dirty="0"/>
          </a:p>
        </p:txBody>
      </p:sp>
      <p:sp>
        <p:nvSpPr>
          <p:cNvPr id="3" name="Content Placeholder 2"/>
          <p:cNvSpPr>
            <a:spLocks noGrp="1"/>
          </p:cNvSpPr>
          <p:nvPr>
            <p:ph idx="1"/>
          </p:nvPr>
        </p:nvSpPr>
        <p:spPr>
          <a:xfrm>
            <a:off x="152400" y="1600200"/>
            <a:ext cx="8839200" cy="4800600"/>
          </a:xfrm>
        </p:spPr>
        <p:txBody>
          <a:bodyPr>
            <a:normAutofit/>
          </a:bodyPr>
          <a:lstStyle/>
          <a:p>
            <a:pPr marL="420624" indent="-384048" eaLnBrk="1" fontAlgn="auto" hangingPunct="1">
              <a:spcAft>
                <a:spcPts val="0"/>
              </a:spcAft>
              <a:buFont typeface="Wingdings 2"/>
              <a:buChar char=""/>
              <a:defRPr/>
            </a:pPr>
            <a:r>
              <a:rPr lang="en-US" dirty="0" smtClean="0"/>
              <a:t>Before the Industrial Revolution – power was in the hands of the landed aristocracy and monarchs</a:t>
            </a:r>
          </a:p>
          <a:p>
            <a:pPr marL="420624" indent="-384048" eaLnBrk="1" fontAlgn="auto" hangingPunct="1">
              <a:spcAft>
                <a:spcPts val="0"/>
              </a:spcAft>
              <a:buFont typeface="Wingdings 2"/>
              <a:buChar char=""/>
              <a:defRPr/>
            </a:pPr>
            <a:endParaRPr lang="en-US" dirty="0" smtClean="0"/>
          </a:p>
          <a:p>
            <a:pPr marL="420624" indent="-384048" eaLnBrk="1" fontAlgn="auto" hangingPunct="1">
              <a:spcAft>
                <a:spcPts val="0"/>
              </a:spcAft>
              <a:buFont typeface="Wingdings 2"/>
              <a:buChar char=""/>
              <a:defRPr/>
            </a:pPr>
            <a:r>
              <a:rPr lang="en-US" dirty="0" smtClean="0"/>
              <a:t>Industrial Revolution – factories became more valuable than land</a:t>
            </a:r>
          </a:p>
          <a:p>
            <a:pPr marL="420624" indent="-384048" eaLnBrk="1" fontAlgn="auto" hangingPunct="1">
              <a:spcAft>
                <a:spcPts val="0"/>
              </a:spcAft>
              <a:buFont typeface="Wingdings 2"/>
              <a:buChar char=""/>
              <a:defRPr/>
            </a:pPr>
            <a:endParaRPr lang="en-US" dirty="0"/>
          </a:p>
        </p:txBody>
      </p:sp>
    </p:spTree>
    <p:extLst>
      <p:ext uri="{BB962C8B-B14F-4D97-AF65-F5344CB8AC3E}">
        <p14:creationId xmlns:p14="http://schemas.microsoft.com/office/powerpoint/2010/main" val="315995376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Political Changes: Growth and Expansion of Democracy</a:t>
            </a:r>
            <a:endParaRPr lang="en-US" dirty="0"/>
          </a:p>
        </p:txBody>
      </p:sp>
      <p:sp>
        <p:nvSpPr>
          <p:cNvPr id="83971" name="Content Placeholder 2"/>
          <p:cNvSpPr>
            <a:spLocks noGrp="1"/>
          </p:cNvSpPr>
          <p:nvPr>
            <p:ph idx="1"/>
          </p:nvPr>
        </p:nvSpPr>
        <p:spPr>
          <a:xfrm>
            <a:off x="457200" y="2057400"/>
            <a:ext cx="7467600" cy="4525963"/>
          </a:xfrm>
        </p:spPr>
        <p:txBody>
          <a:bodyPr/>
          <a:lstStyle/>
          <a:p>
            <a:pPr eaLnBrk="1" hangingPunct="1"/>
            <a:r>
              <a:rPr lang="en-US" dirty="0" smtClean="0"/>
              <a:t>The middle class grew during the Industrial Revolution</a:t>
            </a:r>
          </a:p>
          <a:p>
            <a:pPr eaLnBrk="1" hangingPunct="1"/>
            <a:endParaRPr lang="en-US" dirty="0" smtClean="0"/>
          </a:p>
          <a:p>
            <a:pPr eaLnBrk="1" hangingPunct="1"/>
            <a:r>
              <a:rPr lang="en-US" dirty="0" smtClean="0"/>
              <a:t>The working class effectively began with the Industrial Revolution</a:t>
            </a:r>
          </a:p>
        </p:txBody>
      </p:sp>
    </p:spTree>
    <p:extLst>
      <p:ext uri="{BB962C8B-B14F-4D97-AF65-F5344CB8AC3E}">
        <p14:creationId xmlns:p14="http://schemas.microsoft.com/office/powerpoint/2010/main" val="11498703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CA" dirty="0" err="1" smtClean="0"/>
              <a:t>Why</a:t>
            </a:r>
            <a:r>
              <a:rPr lang="fr-CA" dirty="0" smtClean="0"/>
              <a:t> </a:t>
            </a:r>
            <a:r>
              <a:rPr lang="fr-CA" dirty="0" err="1" smtClean="0"/>
              <a:t>Britain</a:t>
            </a:r>
            <a:r>
              <a:rPr lang="fr-CA" dirty="0" smtClean="0"/>
              <a:t>?</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94631671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1143000"/>
          </a:xfrm>
        </p:spPr>
        <p:txBody>
          <a:bodyPr>
            <a:normAutofit fontScale="90000"/>
          </a:bodyPr>
          <a:lstStyle/>
          <a:p>
            <a:pPr eaLnBrk="1" fontAlgn="auto" hangingPunct="1">
              <a:spcAft>
                <a:spcPts val="0"/>
              </a:spcAft>
              <a:defRPr/>
            </a:pPr>
            <a:r>
              <a:rPr lang="en-US" dirty="0" smtClean="0"/>
              <a:t>Political Changes: Increased Government Involvement in Society</a:t>
            </a:r>
            <a:endParaRPr lang="en-US" dirty="0"/>
          </a:p>
        </p:txBody>
      </p:sp>
      <p:sp>
        <p:nvSpPr>
          <p:cNvPr id="3" name="Content Placeholder 2"/>
          <p:cNvSpPr>
            <a:spLocks noGrp="1"/>
          </p:cNvSpPr>
          <p:nvPr>
            <p:ph idx="1"/>
          </p:nvPr>
        </p:nvSpPr>
        <p:spPr>
          <a:xfrm>
            <a:off x="228600" y="1676400"/>
            <a:ext cx="7924800" cy="4525963"/>
          </a:xfrm>
        </p:spPr>
        <p:txBody>
          <a:bodyPr>
            <a:normAutofit/>
          </a:bodyPr>
          <a:lstStyle/>
          <a:p>
            <a:pPr marL="420624" indent="-384048" eaLnBrk="1" fontAlgn="auto" hangingPunct="1">
              <a:spcAft>
                <a:spcPts val="0"/>
              </a:spcAft>
              <a:buFont typeface="Wingdings 2"/>
              <a:buChar char=""/>
              <a:defRPr/>
            </a:pPr>
            <a:r>
              <a:rPr lang="en-US" dirty="0" smtClean="0"/>
              <a:t>Government actions to help workers</a:t>
            </a:r>
          </a:p>
          <a:p>
            <a:pPr marL="420624" indent="-384048" eaLnBrk="1" fontAlgn="auto" hangingPunct="1">
              <a:spcAft>
                <a:spcPts val="0"/>
              </a:spcAft>
              <a:buFont typeface="Wingdings 2"/>
              <a:buChar char=""/>
              <a:defRPr/>
            </a:pPr>
            <a:endParaRPr lang="en-US" dirty="0" smtClean="0"/>
          </a:p>
          <a:p>
            <a:pPr marL="420624" indent="-384048" eaLnBrk="1" fontAlgn="auto" hangingPunct="1">
              <a:spcAft>
                <a:spcPts val="0"/>
              </a:spcAft>
              <a:buFont typeface="Wingdings 2"/>
              <a:buChar char=""/>
              <a:defRPr/>
            </a:pPr>
            <a:r>
              <a:rPr lang="en-US" dirty="0" smtClean="0"/>
              <a:t>Government actions to help consumers</a:t>
            </a:r>
          </a:p>
          <a:p>
            <a:pPr marL="420624" indent="-384048" eaLnBrk="1" fontAlgn="auto" hangingPunct="1">
              <a:spcAft>
                <a:spcPts val="0"/>
              </a:spcAft>
              <a:buFont typeface="Wingdings 2"/>
              <a:buChar char=""/>
              <a:defRPr/>
            </a:pPr>
            <a:endParaRPr lang="en-US" dirty="0" smtClean="0"/>
          </a:p>
          <a:p>
            <a:pPr marL="420624" indent="-384048" eaLnBrk="1" fontAlgn="auto" hangingPunct="1">
              <a:spcAft>
                <a:spcPts val="0"/>
              </a:spcAft>
              <a:buFont typeface="Wingdings 2"/>
              <a:buChar char=""/>
              <a:defRPr/>
            </a:pPr>
            <a:r>
              <a:rPr lang="en-US" dirty="0" smtClean="0"/>
              <a:t>Government actions to help businesses</a:t>
            </a:r>
          </a:p>
        </p:txBody>
      </p:sp>
    </p:spTree>
    <p:extLst>
      <p:ext uri="{BB962C8B-B14F-4D97-AF65-F5344CB8AC3E}">
        <p14:creationId xmlns:p14="http://schemas.microsoft.com/office/powerpoint/2010/main" val="6021073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Political Changes: Increased Power of Industrialized Nations</a:t>
            </a:r>
            <a:endParaRPr lang="en-US" dirty="0"/>
          </a:p>
        </p:txBody>
      </p:sp>
      <p:sp>
        <p:nvSpPr>
          <p:cNvPr id="86019" name="Content Placeholder 2"/>
          <p:cNvSpPr>
            <a:spLocks noGrp="1"/>
          </p:cNvSpPr>
          <p:nvPr>
            <p:ph idx="1"/>
          </p:nvPr>
        </p:nvSpPr>
        <p:spPr>
          <a:xfrm>
            <a:off x="457200" y="1981200"/>
            <a:ext cx="7467600" cy="4525963"/>
          </a:xfrm>
        </p:spPr>
        <p:txBody>
          <a:bodyPr/>
          <a:lstStyle/>
          <a:p>
            <a:pPr eaLnBrk="1" hangingPunct="1"/>
            <a:r>
              <a:rPr lang="en-US" smtClean="0"/>
              <a:t>With wealth came power</a:t>
            </a:r>
          </a:p>
          <a:p>
            <a:pPr eaLnBrk="1" hangingPunct="1"/>
            <a:endParaRPr lang="en-US" smtClean="0"/>
          </a:p>
          <a:p>
            <a:pPr eaLnBrk="1" hangingPunct="1"/>
            <a:r>
              <a:rPr lang="en-US" smtClean="0"/>
              <a:t>Imperialism expanded</a:t>
            </a:r>
          </a:p>
          <a:p>
            <a:pPr eaLnBrk="1" hangingPunct="1"/>
            <a:endParaRPr lang="en-US" smtClean="0"/>
          </a:p>
          <a:p>
            <a:pPr eaLnBrk="1" hangingPunct="1"/>
            <a:r>
              <a:rPr lang="en-US" smtClean="0"/>
              <a:t>Imperialistic, industrialized nations built up their navies to gain and protect assets</a:t>
            </a:r>
          </a:p>
        </p:txBody>
      </p:sp>
    </p:spTree>
    <p:extLst>
      <p:ext uri="{BB962C8B-B14F-4D97-AF65-F5344CB8AC3E}">
        <p14:creationId xmlns:p14="http://schemas.microsoft.com/office/powerpoint/2010/main" val="174086974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Political Changes: Nationalism and Imperialism Stimulated</a:t>
            </a:r>
            <a:endParaRPr lang="en-US" dirty="0"/>
          </a:p>
        </p:txBody>
      </p:sp>
      <p:sp>
        <p:nvSpPr>
          <p:cNvPr id="3" name="Content Placeholder 2"/>
          <p:cNvSpPr>
            <a:spLocks noGrp="1"/>
          </p:cNvSpPr>
          <p:nvPr>
            <p:ph idx="1"/>
          </p:nvPr>
        </p:nvSpPr>
        <p:spPr>
          <a:xfrm>
            <a:off x="457200" y="1600200"/>
            <a:ext cx="8458200" cy="4525963"/>
          </a:xfrm>
        </p:spPr>
        <p:txBody>
          <a:bodyPr>
            <a:normAutofit fontScale="92500" lnSpcReduction="10000"/>
          </a:bodyPr>
          <a:lstStyle/>
          <a:p>
            <a:pPr marL="420624" indent="-384048" eaLnBrk="1" fontAlgn="auto" hangingPunct="1">
              <a:spcAft>
                <a:spcPts val="0"/>
              </a:spcAft>
              <a:buFont typeface="Wingdings 2"/>
              <a:buChar char=""/>
              <a:defRPr/>
            </a:pPr>
            <a:r>
              <a:rPr lang="en-US" dirty="0" smtClean="0"/>
              <a:t>Increased production meant an increased need for raw materials</a:t>
            </a:r>
          </a:p>
          <a:p>
            <a:pPr marL="420624" indent="-384048" eaLnBrk="1" fontAlgn="auto" hangingPunct="1">
              <a:spcAft>
                <a:spcPts val="0"/>
              </a:spcAft>
              <a:buFont typeface="Wingdings 2"/>
              <a:buChar char=""/>
              <a:defRPr/>
            </a:pPr>
            <a:r>
              <a:rPr lang="en-US" dirty="0" smtClean="0"/>
              <a:t>Industrialized nations expanded their colonial empires and spheres of influence in their search for more raw materials</a:t>
            </a:r>
          </a:p>
          <a:p>
            <a:pPr marL="722376" lvl="1" indent="-274320" eaLnBrk="1" fontAlgn="auto" hangingPunct="1">
              <a:spcAft>
                <a:spcPts val="0"/>
              </a:spcAft>
              <a:buFont typeface="Wingdings 2"/>
              <a:buChar char=""/>
              <a:defRPr/>
            </a:pPr>
            <a:r>
              <a:rPr lang="en-US" dirty="0" smtClean="0"/>
              <a:t>Worldwide scramble for colonies</a:t>
            </a:r>
          </a:p>
          <a:p>
            <a:pPr marL="722376" lvl="1" indent="-274320" eaLnBrk="1" fontAlgn="auto" hangingPunct="1">
              <a:spcAft>
                <a:spcPts val="0"/>
              </a:spcAft>
              <a:buFont typeface="Wingdings 2"/>
              <a:buChar char=""/>
              <a:defRPr/>
            </a:pPr>
            <a:r>
              <a:rPr lang="en-US" dirty="0" smtClean="0"/>
              <a:t>Fought the peoples in the lands they controlled</a:t>
            </a:r>
          </a:p>
          <a:p>
            <a:pPr marL="722376" lvl="1" indent="-274320" eaLnBrk="1" fontAlgn="auto" hangingPunct="1">
              <a:spcAft>
                <a:spcPts val="0"/>
              </a:spcAft>
              <a:buFont typeface="Wingdings 2"/>
              <a:buChar char=""/>
              <a:defRPr/>
            </a:pPr>
            <a:r>
              <a:rPr lang="en-US" dirty="0" smtClean="0"/>
              <a:t>Fought one another for colonies and spheres of influence</a:t>
            </a:r>
          </a:p>
          <a:p>
            <a:pPr marL="420624" indent="-384048" eaLnBrk="1" fontAlgn="auto" hangingPunct="1">
              <a:spcAft>
                <a:spcPts val="0"/>
              </a:spcAft>
              <a:buFont typeface="Wingdings 2"/>
              <a:buChar char=""/>
              <a:defRPr/>
            </a:pPr>
            <a:r>
              <a:rPr lang="en-US" dirty="0" smtClean="0"/>
              <a:t>Governments saw imperialist expansion as the key to continued industrial growth and wealth</a:t>
            </a:r>
          </a:p>
          <a:p>
            <a:pPr marL="420624" indent="-384048" eaLnBrk="1" fontAlgn="auto" hangingPunct="1">
              <a:spcAft>
                <a:spcPts val="0"/>
              </a:spcAft>
              <a:buFont typeface="Wingdings 2"/>
              <a:buChar char=""/>
              <a:defRPr/>
            </a:pPr>
            <a:endParaRPr lang="en-US" dirty="0"/>
          </a:p>
        </p:txBody>
      </p:sp>
    </p:spTree>
    <p:extLst>
      <p:ext uri="{BB962C8B-B14F-4D97-AF65-F5344CB8AC3E}">
        <p14:creationId xmlns:p14="http://schemas.microsoft.com/office/powerpoint/2010/main" val="241503816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143000"/>
          </a:xfrm>
        </p:spPr>
        <p:txBody>
          <a:bodyPr>
            <a:normAutofit fontScale="90000"/>
          </a:bodyPr>
          <a:lstStyle/>
          <a:p>
            <a:pPr eaLnBrk="1" fontAlgn="auto" hangingPunct="1">
              <a:spcAft>
                <a:spcPts val="0"/>
              </a:spcAft>
              <a:defRPr/>
            </a:pPr>
            <a:r>
              <a:rPr lang="en-US" dirty="0" smtClean="0"/>
              <a:t>Political Changes:</a:t>
            </a:r>
            <a:br>
              <a:rPr lang="en-US" dirty="0" smtClean="0"/>
            </a:br>
            <a:r>
              <a:rPr lang="en-US" dirty="0" smtClean="0"/>
              <a:t>Rise to Power of Businesspeople</a:t>
            </a:r>
            <a:endParaRPr lang="en-US" dirty="0"/>
          </a:p>
        </p:txBody>
      </p:sp>
      <p:sp>
        <p:nvSpPr>
          <p:cNvPr id="88067" name="Content Placeholder 2"/>
          <p:cNvSpPr>
            <a:spLocks noGrp="1"/>
          </p:cNvSpPr>
          <p:nvPr>
            <p:ph idx="1"/>
          </p:nvPr>
        </p:nvSpPr>
        <p:spPr/>
        <p:txBody>
          <a:bodyPr/>
          <a:lstStyle/>
          <a:p>
            <a:pPr eaLnBrk="1" hangingPunct="1"/>
            <a:endParaRPr lang="en-US" smtClean="0"/>
          </a:p>
          <a:p>
            <a:pPr eaLnBrk="1" hangingPunct="1"/>
            <a:r>
              <a:rPr lang="en-US" smtClean="0"/>
              <a:t>Along with the working classes, businesspeople gained political rights</a:t>
            </a:r>
          </a:p>
          <a:p>
            <a:pPr eaLnBrk="1" hangingPunct="1"/>
            <a:endParaRPr lang="en-US" smtClean="0"/>
          </a:p>
          <a:p>
            <a:pPr eaLnBrk="1" hangingPunct="1"/>
            <a:r>
              <a:rPr lang="en-US" smtClean="0"/>
              <a:t>“Captains of industry” or “robber barons” – along with financiers</a:t>
            </a:r>
          </a:p>
          <a:p>
            <a:pPr lvl="1" eaLnBrk="1" hangingPunct="1"/>
            <a:r>
              <a:rPr lang="en-US" smtClean="0"/>
              <a:t>Wealth brought political influence</a:t>
            </a:r>
          </a:p>
          <a:p>
            <a:pPr lvl="1" eaLnBrk="1" hangingPunct="1"/>
            <a:endParaRPr lang="en-US" smtClean="0"/>
          </a:p>
        </p:txBody>
      </p:sp>
    </p:spTree>
    <p:extLst>
      <p:ext uri="{BB962C8B-B14F-4D97-AF65-F5344CB8AC3E}">
        <p14:creationId xmlns:p14="http://schemas.microsoft.com/office/powerpoint/2010/main" val="292382415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153400" cy="1143000"/>
          </a:xfrm>
        </p:spPr>
        <p:txBody>
          <a:bodyPr>
            <a:normAutofit fontScale="90000"/>
          </a:bodyPr>
          <a:lstStyle/>
          <a:p>
            <a:pPr eaLnBrk="1" fontAlgn="auto" hangingPunct="1">
              <a:spcAft>
                <a:spcPts val="0"/>
              </a:spcAft>
              <a:defRPr/>
            </a:pPr>
            <a:r>
              <a:rPr lang="en-US" dirty="0" smtClean="0"/>
              <a:t>Social Changes: </a:t>
            </a:r>
            <a:br>
              <a:rPr lang="en-US" dirty="0" smtClean="0"/>
            </a:br>
            <a:r>
              <a:rPr lang="en-US" dirty="0" smtClean="0"/>
              <a:t>Development and Growth of Cities</a:t>
            </a:r>
            <a:endParaRPr lang="en-US" dirty="0"/>
          </a:p>
        </p:txBody>
      </p:sp>
      <p:graphicFrame>
        <p:nvGraphicFramePr>
          <p:cNvPr id="4" name="Content Placeholder 3"/>
          <p:cNvGraphicFramePr>
            <a:graphicFrameLocks noGrp="1"/>
          </p:cNvGraphicFramePr>
          <p:nvPr>
            <p:ph idx="1"/>
          </p:nvPr>
        </p:nvGraphicFramePr>
        <p:xfrm>
          <a:off x="838200" y="1219200"/>
          <a:ext cx="7467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9092" name="TextBox 4"/>
          <p:cNvSpPr txBox="1">
            <a:spLocks noChangeArrowheads="1"/>
          </p:cNvSpPr>
          <p:nvPr/>
        </p:nvSpPr>
        <p:spPr bwMode="auto">
          <a:xfrm>
            <a:off x="228600" y="5715000"/>
            <a:ext cx="86868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Arial" charset="0"/>
              <a:buChar char="•"/>
            </a:pPr>
            <a:r>
              <a:rPr lang="en-US" sz="2000">
                <a:latin typeface="Georgia" pitchFamily="18" charset="0"/>
              </a:rPr>
              <a:t>  Rural-to-urban migrants – people who left the countryside to live in cities</a:t>
            </a:r>
          </a:p>
          <a:p>
            <a:pPr eaLnBrk="1" hangingPunct="1">
              <a:buFont typeface="Arial" charset="0"/>
              <a:buChar char="•"/>
            </a:pPr>
            <a:r>
              <a:rPr lang="en-US" sz="2000">
                <a:latin typeface="Georgia" pitchFamily="18" charset="0"/>
              </a:rPr>
              <a:t>  A sign of an industrialized nation is that a large proportion of the population lives and works in urban areas</a:t>
            </a:r>
          </a:p>
        </p:txBody>
      </p:sp>
    </p:spTree>
    <p:extLst>
      <p:ext uri="{BB962C8B-B14F-4D97-AF65-F5344CB8AC3E}">
        <p14:creationId xmlns:p14="http://schemas.microsoft.com/office/powerpoint/2010/main" val="323252107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Social Change: Development and Growth of Cities</a:t>
            </a:r>
            <a:br>
              <a:rPr lang="en-US" dirty="0" smtClean="0"/>
            </a:br>
            <a:r>
              <a:rPr lang="en-US" sz="3600" i="1" dirty="0" smtClean="0"/>
              <a:t>Case Studies: Liverpool and Manchester</a:t>
            </a:r>
            <a:endParaRPr lang="en-US" sz="3600" i="1" dirty="0"/>
          </a:p>
        </p:txBody>
      </p:sp>
      <p:graphicFrame>
        <p:nvGraphicFramePr>
          <p:cNvPr id="4" name="Content Placeholder 3"/>
          <p:cNvGraphicFramePr>
            <a:graphicFrameLocks noGrp="1"/>
          </p:cNvGraphicFramePr>
          <p:nvPr>
            <p:ph idx="1"/>
          </p:nvPr>
        </p:nvGraphicFramePr>
        <p:xfrm>
          <a:off x="457200" y="1981201"/>
          <a:ext cx="81534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136502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fontScale="90000"/>
          </a:bodyPr>
          <a:lstStyle/>
          <a:p>
            <a:pPr eaLnBrk="1" fontAlgn="auto" hangingPunct="1">
              <a:spcAft>
                <a:spcPts val="0"/>
              </a:spcAft>
              <a:defRPr/>
            </a:pPr>
            <a:r>
              <a:rPr lang="en-US" dirty="0" smtClean="0"/>
              <a:t>Social Changes: Improved Status and Earning Power of Women</a:t>
            </a:r>
            <a:endParaRPr lang="en-US" dirty="0"/>
          </a:p>
        </p:txBody>
      </p:sp>
      <p:sp>
        <p:nvSpPr>
          <p:cNvPr id="3" name="Content Placeholder 2"/>
          <p:cNvSpPr>
            <a:spLocks noGrp="1"/>
          </p:cNvSpPr>
          <p:nvPr>
            <p:ph idx="1"/>
          </p:nvPr>
        </p:nvSpPr>
        <p:spPr>
          <a:xfrm>
            <a:off x="457200" y="1752600"/>
            <a:ext cx="8229600" cy="4525963"/>
          </a:xfrm>
        </p:spPr>
        <p:txBody>
          <a:bodyPr>
            <a:normAutofit fontScale="85000" lnSpcReduction="10000"/>
          </a:bodyPr>
          <a:lstStyle/>
          <a:p>
            <a:pPr marL="420624" indent="-384048" eaLnBrk="1" fontAlgn="auto" hangingPunct="1">
              <a:spcAft>
                <a:spcPts val="0"/>
              </a:spcAft>
              <a:buFont typeface="Wingdings 2"/>
              <a:buChar char=""/>
              <a:defRPr/>
            </a:pPr>
            <a:r>
              <a:rPr lang="en-US" dirty="0" smtClean="0"/>
              <a:t>Initially, factory owners hired women and children because they worked for lower wages</a:t>
            </a:r>
          </a:p>
          <a:p>
            <a:pPr marL="722376" lvl="1" indent="-274320" eaLnBrk="1" fontAlgn="auto" hangingPunct="1">
              <a:spcAft>
                <a:spcPts val="0"/>
              </a:spcAft>
              <a:buFont typeface="Wingdings 2"/>
              <a:buChar char=""/>
              <a:defRPr/>
            </a:pPr>
            <a:r>
              <a:rPr lang="en-US" dirty="0" smtClean="0"/>
              <a:t>This brought many women, otherwise impoverished, to cities to work in factories</a:t>
            </a:r>
          </a:p>
          <a:p>
            <a:pPr marL="722376" lvl="1" indent="-274320" eaLnBrk="1" fontAlgn="auto" hangingPunct="1">
              <a:spcAft>
                <a:spcPts val="0"/>
              </a:spcAft>
              <a:buFont typeface="Wingdings 2"/>
              <a:buChar char=""/>
              <a:defRPr/>
            </a:pPr>
            <a:r>
              <a:rPr lang="en-US" dirty="0" smtClean="0"/>
              <a:t>Governments limited the work of children and, at times, of women</a:t>
            </a:r>
          </a:p>
          <a:p>
            <a:pPr marL="420624" indent="-384048" eaLnBrk="1" fontAlgn="auto" hangingPunct="1">
              <a:spcAft>
                <a:spcPts val="0"/>
              </a:spcAft>
              <a:buFont typeface="Wingdings 2"/>
              <a:buChar char=""/>
              <a:defRPr/>
            </a:pPr>
            <a:r>
              <a:rPr lang="en-US" dirty="0" smtClean="0"/>
              <a:t>Women gained economic power and independence</a:t>
            </a:r>
          </a:p>
          <a:p>
            <a:pPr marL="722376" lvl="1" indent="-274320" eaLnBrk="1" fontAlgn="auto" hangingPunct="1">
              <a:spcAft>
                <a:spcPts val="0"/>
              </a:spcAft>
              <a:buFont typeface="Wingdings 2"/>
              <a:buChar char=""/>
              <a:defRPr/>
            </a:pPr>
            <a:r>
              <a:rPr lang="en-US" dirty="0" smtClean="0"/>
              <a:t>Before industrialization, it was almost impossible for a woman to remain single and live on her own</a:t>
            </a:r>
          </a:p>
          <a:p>
            <a:pPr marL="722376" lvl="1" indent="-274320" eaLnBrk="1" fontAlgn="auto" hangingPunct="1">
              <a:spcAft>
                <a:spcPts val="0"/>
              </a:spcAft>
              <a:buFont typeface="Wingdings 2"/>
              <a:buChar char=""/>
              <a:defRPr/>
            </a:pPr>
            <a:r>
              <a:rPr lang="en-US" dirty="0" smtClean="0"/>
              <a:t>Factories and urban centers attracted women in large numbers</a:t>
            </a:r>
          </a:p>
          <a:p>
            <a:pPr marL="722376" lvl="1" indent="-274320" eaLnBrk="1" fontAlgn="auto" hangingPunct="1">
              <a:spcAft>
                <a:spcPts val="0"/>
              </a:spcAft>
              <a:buFont typeface="Wingdings 2"/>
              <a:buChar char=""/>
              <a:defRPr/>
            </a:pPr>
            <a:r>
              <a:rPr lang="en-US" dirty="0" smtClean="0"/>
              <a:t>Women fought for and eventually gained political rights</a:t>
            </a:r>
            <a:endParaRPr lang="en-US" dirty="0"/>
          </a:p>
        </p:txBody>
      </p:sp>
    </p:spTree>
    <p:extLst>
      <p:ext uri="{BB962C8B-B14F-4D97-AF65-F5344CB8AC3E}">
        <p14:creationId xmlns:p14="http://schemas.microsoft.com/office/powerpoint/2010/main" val="316491734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Social Changes:</a:t>
            </a:r>
            <a:br>
              <a:rPr lang="en-US" dirty="0" smtClean="0"/>
            </a:br>
            <a:r>
              <a:rPr lang="en-US" dirty="0" smtClean="0"/>
              <a:t>Increase in Leisure Time</a:t>
            </a:r>
            <a:endParaRPr lang="en-US" dirty="0"/>
          </a:p>
        </p:txBody>
      </p:sp>
      <p:sp>
        <p:nvSpPr>
          <p:cNvPr id="3" name="Content Placeholder 2"/>
          <p:cNvSpPr>
            <a:spLocks noGrp="1"/>
          </p:cNvSpPr>
          <p:nvPr>
            <p:ph idx="1"/>
          </p:nvPr>
        </p:nvSpPr>
        <p:spPr>
          <a:xfrm>
            <a:off x="457200" y="1981200"/>
            <a:ext cx="8229600" cy="4876800"/>
          </a:xfrm>
        </p:spPr>
        <p:txBody>
          <a:bodyPr>
            <a:normAutofit/>
          </a:bodyPr>
          <a:lstStyle/>
          <a:p>
            <a:pPr marL="420624" indent="-384048" eaLnBrk="1" fontAlgn="auto" hangingPunct="1">
              <a:spcAft>
                <a:spcPts val="0"/>
              </a:spcAft>
              <a:buFont typeface="Wingdings 2"/>
              <a:buChar char=""/>
              <a:defRPr/>
            </a:pPr>
            <a:r>
              <a:rPr lang="en-US" dirty="0" smtClean="0"/>
              <a:t>Labor-saving devices invented and produced</a:t>
            </a:r>
          </a:p>
          <a:p>
            <a:pPr marL="36576" indent="0" eaLnBrk="1" fontAlgn="auto" hangingPunct="1">
              <a:spcAft>
                <a:spcPts val="0"/>
              </a:spcAft>
              <a:buNone/>
              <a:defRPr/>
            </a:pPr>
            <a:endParaRPr lang="en-US" dirty="0" smtClean="0"/>
          </a:p>
          <a:p>
            <a:pPr marL="420624" indent="-384048" eaLnBrk="1" fontAlgn="auto" hangingPunct="1">
              <a:spcAft>
                <a:spcPts val="0"/>
              </a:spcAft>
              <a:buFont typeface="Wingdings 2"/>
              <a:buChar char=""/>
              <a:defRPr/>
            </a:pPr>
            <a:r>
              <a:rPr lang="en-US" dirty="0" smtClean="0"/>
              <a:t>Entrepreneurs and inventors developed new forms of entertainment</a:t>
            </a:r>
          </a:p>
          <a:p>
            <a:pPr marL="36576" indent="0" eaLnBrk="1" fontAlgn="auto" hangingPunct="1">
              <a:spcAft>
                <a:spcPts val="0"/>
              </a:spcAft>
              <a:buNone/>
              <a:defRPr/>
            </a:pPr>
            <a:endParaRPr lang="en-US" dirty="0" smtClean="0"/>
          </a:p>
          <a:p>
            <a:pPr marL="420624" indent="-384048" eaLnBrk="1" fontAlgn="auto" hangingPunct="1">
              <a:spcAft>
                <a:spcPts val="0"/>
              </a:spcAft>
              <a:buFont typeface="Wingdings 2"/>
              <a:buChar char=""/>
              <a:defRPr/>
            </a:pPr>
            <a:r>
              <a:rPr lang="en-US" dirty="0" smtClean="0"/>
              <a:t>Birth of the weekend</a:t>
            </a:r>
          </a:p>
          <a:p>
            <a:pPr marL="448056" lvl="1" indent="0" eaLnBrk="1" fontAlgn="auto" hangingPunct="1">
              <a:spcAft>
                <a:spcPts val="0"/>
              </a:spcAft>
              <a:buNone/>
              <a:defRPr/>
            </a:pPr>
            <a:endParaRPr lang="en-US" dirty="0"/>
          </a:p>
        </p:txBody>
      </p:sp>
    </p:spTree>
    <p:extLst>
      <p:ext uri="{BB962C8B-B14F-4D97-AF65-F5344CB8AC3E}">
        <p14:creationId xmlns:p14="http://schemas.microsoft.com/office/powerpoint/2010/main" val="124925389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0" y="0"/>
          <a:ext cx="9144000" cy="3733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a:xfrm>
            <a:off x="457200" y="0"/>
            <a:ext cx="7467600" cy="1143000"/>
          </a:xfrm>
        </p:spPr>
        <p:txBody>
          <a:bodyPr>
            <a:normAutofit fontScale="90000"/>
          </a:bodyPr>
          <a:lstStyle/>
          <a:p>
            <a:pPr eaLnBrk="1" fontAlgn="auto" hangingPunct="1">
              <a:spcAft>
                <a:spcPts val="0"/>
              </a:spcAft>
              <a:defRPr/>
            </a:pPr>
            <a:r>
              <a:rPr lang="en-US" dirty="0" smtClean="0"/>
              <a:t>Social Changes:</a:t>
            </a:r>
            <a:br>
              <a:rPr lang="en-US" dirty="0" smtClean="0"/>
            </a:br>
            <a:r>
              <a:rPr lang="en-US" dirty="0" smtClean="0"/>
              <a:t>Population Increases  </a:t>
            </a:r>
            <a:endParaRPr lang="en-US" dirty="0"/>
          </a:p>
        </p:txBody>
      </p:sp>
      <p:graphicFrame>
        <p:nvGraphicFramePr>
          <p:cNvPr id="5" name="Content Placeholder 4"/>
          <p:cNvGraphicFramePr>
            <a:graphicFrameLocks noGrp="1"/>
          </p:cNvGraphicFramePr>
          <p:nvPr>
            <p:ph idx="1"/>
          </p:nvPr>
        </p:nvGraphicFramePr>
        <p:xfrm>
          <a:off x="457200" y="2590800"/>
          <a:ext cx="7467600" cy="26971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3189" name="TextBox 5"/>
          <p:cNvSpPr txBox="1">
            <a:spLocks noChangeArrowheads="1"/>
          </p:cNvSpPr>
          <p:nvPr/>
        </p:nvSpPr>
        <p:spPr bwMode="auto">
          <a:xfrm>
            <a:off x="228600" y="5486400"/>
            <a:ext cx="8686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Arial" charset="0"/>
              <a:buChar char="•"/>
            </a:pPr>
            <a:r>
              <a:rPr lang="en-US">
                <a:latin typeface="Georgia" pitchFamily="18" charset="0"/>
              </a:rPr>
              <a:t>  Many people immigrated to industrialized countries</a:t>
            </a:r>
          </a:p>
          <a:p>
            <a:pPr lvl="1" eaLnBrk="1" hangingPunct="1">
              <a:buFont typeface="Arial" charset="0"/>
              <a:buChar char="•"/>
            </a:pPr>
            <a:r>
              <a:rPr lang="en-US">
                <a:latin typeface="Georgia" pitchFamily="18" charset="0"/>
              </a:rPr>
              <a:t>  Numerous nationalities to the United States</a:t>
            </a:r>
          </a:p>
          <a:p>
            <a:pPr lvl="1" eaLnBrk="1" hangingPunct="1">
              <a:buFont typeface="Arial" charset="0"/>
              <a:buChar char="•"/>
            </a:pPr>
            <a:r>
              <a:rPr lang="en-US">
                <a:latin typeface="Georgia" pitchFamily="18" charset="0"/>
              </a:rPr>
              <a:t>  Irish to Manchester and Liverpool in England</a:t>
            </a:r>
          </a:p>
          <a:p>
            <a:pPr eaLnBrk="1" hangingPunct="1">
              <a:buFont typeface="Arial" charset="0"/>
              <a:buChar char="•"/>
            </a:pPr>
            <a:r>
              <a:rPr lang="en-US">
                <a:latin typeface="Georgia" pitchFamily="18" charset="0"/>
              </a:rPr>
              <a:t>  Population growth in industrialized nations required growing even more food</a:t>
            </a:r>
          </a:p>
        </p:txBody>
      </p:sp>
    </p:spTree>
    <p:extLst>
      <p:ext uri="{BB962C8B-B14F-4D97-AF65-F5344CB8AC3E}">
        <p14:creationId xmlns:p14="http://schemas.microsoft.com/office/powerpoint/2010/main" val="426911774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le 1"/>
          <p:cNvSpPr>
            <a:spLocks noGrp="1"/>
          </p:cNvSpPr>
          <p:nvPr>
            <p:ph type="title"/>
          </p:nvPr>
        </p:nvSpPr>
        <p:spPr/>
        <p:txBody>
          <a:bodyPr/>
          <a:lstStyle/>
          <a:p>
            <a:pPr eaLnBrk="1" hangingPunct="1"/>
            <a:r>
              <a:rPr lang="en-US" smtClean="0"/>
              <a:t>Social Changes: Problems</a:t>
            </a:r>
          </a:p>
        </p:txBody>
      </p:sp>
      <p:sp>
        <p:nvSpPr>
          <p:cNvPr id="94211" name="Content Placeholder 2"/>
          <p:cNvSpPr>
            <a:spLocks noGrp="1"/>
          </p:cNvSpPr>
          <p:nvPr>
            <p:ph idx="1"/>
          </p:nvPr>
        </p:nvSpPr>
        <p:spPr/>
        <p:txBody>
          <a:bodyPr/>
          <a:lstStyle/>
          <a:p>
            <a:pPr eaLnBrk="1" hangingPunct="1"/>
            <a:r>
              <a:rPr lang="en-US" smtClean="0"/>
              <a:t>Monotony of assembly lines and factory life</a:t>
            </a:r>
          </a:p>
          <a:p>
            <a:pPr eaLnBrk="1" hangingPunct="1"/>
            <a:r>
              <a:rPr lang="en-US" smtClean="0"/>
              <a:t>Loss of craftsmanship in manufactured goods</a:t>
            </a:r>
          </a:p>
          <a:p>
            <a:pPr eaLnBrk="1" hangingPunct="1"/>
            <a:r>
              <a:rPr lang="en-US" smtClean="0"/>
              <a:t>War became more deadly as weapons became more technologically advanced and were mass produced</a:t>
            </a:r>
          </a:p>
          <a:p>
            <a:pPr eaLnBrk="1" hangingPunct="1"/>
            <a:r>
              <a:rPr lang="en-US" smtClean="0"/>
              <a:t>Economic insecurity – workers relied entirely on their jobs for sustenance</a:t>
            </a:r>
          </a:p>
        </p:txBody>
      </p:sp>
    </p:spTree>
    <p:extLst>
      <p:ext uri="{BB962C8B-B14F-4D97-AF65-F5344CB8AC3E}">
        <p14:creationId xmlns:p14="http://schemas.microsoft.com/office/powerpoint/2010/main" val="15199325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Why the Industrial Revolution Started in England</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22402358"/>
              </p:ext>
            </p:extLst>
          </p:nvPr>
        </p:nvGraphicFramePr>
        <p:xfrm>
          <a:off x="457200" y="1600200"/>
          <a:ext cx="7467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8763782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143000"/>
          </a:xfrm>
        </p:spPr>
        <p:txBody>
          <a:bodyPr>
            <a:normAutofit fontScale="90000"/>
          </a:bodyPr>
          <a:lstStyle/>
          <a:p>
            <a:pPr eaLnBrk="1" fontAlgn="auto" hangingPunct="1">
              <a:spcAft>
                <a:spcPts val="0"/>
              </a:spcAft>
              <a:defRPr/>
            </a:pPr>
            <a:r>
              <a:rPr lang="en-US" dirty="0" smtClean="0"/>
              <a:t>Social Changes: </a:t>
            </a:r>
            <a:br>
              <a:rPr lang="en-US" dirty="0" smtClean="0"/>
            </a:br>
            <a:r>
              <a:rPr lang="en-US" dirty="0" smtClean="0"/>
              <a:t>Science and Research Stimulated</a:t>
            </a:r>
            <a:endParaRPr lang="en-US" dirty="0"/>
          </a:p>
        </p:txBody>
      </p:sp>
      <p:sp>
        <p:nvSpPr>
          <p:cNvPr id="3" name="Content Placeholder 2"/>
          <p:cNvSpPr>
            <a:spLocks noGrp="1"/>
          </p:cNvSpPr>
          <p:nvPr>
            <p:ph idx="1"/>
          </p:nvPr>
        </p:nvSpPr>
        <p:spPr/>
        <p:txBody>
          <a:bodyPr>
            <a:normAutofit/>
          </a:bodyPr>
          <a:lstStyle/>
          <a:p>
            <a:pPr marL="420624" indent="-384048" eaLnBrk="1" fontAlgn="auto" hangingPunct="1">
              <a:spcAft>
                <a:spcPts val="0"/>
              </a:spcAft>
              <a:buFont typeface="Wingdings 2"/>
              <a:buChar char=""/>
              <a:defRPr/>
            </a:pPr>
            <a:r>
              <a:rPr lang="en-US" dirty="0" smtClean="0"/>
              <a:t>Scientific and technological discoveries became profitable instead of simply beneficial</a:t>
            </a:r>
          </a:p>
          <a:p>
            <a:pPr marL="420624" indent="-384048" eaLnBrk="1" fontAlgn="auto" hangingPunct="1">
              <a:spcAft>
                <a:spcPts val="0"/>
              </a:spcAft>
              <a:buFont typeface="Wingdings 2"/>
              <a:buChar char=""/>
              <a:defRPr/>
            </a:pPr>
            <a:r>
              <a:rPr lang="en-US" dirty="0" smtClean="0"/>
              <a:t>Companies and governments were willing to invest in research and development</a:t>
            </a:r>
          </a:p>
          <a:p>
            <a:pPr marL="420624" indent="-384048" eaLnBrk="1" fontAlgn="auto" hangingPunct="1">
              <a:spcAft>
                <a:spcPts val="0"/>
              </a:spcAft>
              <a:buFont typeface="Wingdings 2"/>
              <a:buChar char=""/>
              <a:defRPr/>
            </a:pPr>
            <a:r>
              <a:rPr lang="en-US" dirty="0" smtClean="0"/>
              <a:t>Patent law</a:t>
            </a:r>
          </a:p>
        </p:txBody>
      </p:sp>
    </p:spTree>
    <p:extLst>
      <p:ext uri="{BB962C8B-B14F-4D97-AF65-F5344CB8AC3E}">
        <p14:creationId xmlns:p14="http://schemas.microsoft.com/office/powerpoint/2010/main" val="93143377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err="1" smtClean="0"/>
              <a:t>Mechanization</a:t>
            </a:r>
            <a:r>
              <a:rPr lang="fr-CA" dirty="0" smtClean="0"/>
              <a:t> and the </a:t>
            </a:r>
            <a:r>
              <a:rPr lang="fr-CA" dirty="0" err="1" smtClean="0"/>
              <a:t>Factory</a:t>
            </a:r>
            <a:r>
              <a:rPr lang="fr-CA" dirty="0" smtClean="0"/>
              <a:t> </a:t>
            </a:r>
            <a:r>
              <a:rPr lang="fr-CA" dirty="0" err="1" smtClean="0"/>
              <a:t>Method</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8494932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Development of the Domestic System of Production</a:t>
            </a:r>
            <a:endParaRPr lang="en-US" dirty="0"/>
          </a:p>
        </p:txBody>
      </p:sp>
      <p:sp>
        <p:nvSpPr>
          <p:cNvPr id="3" name="Content Placeholder 2"/>
          <p:cNvSpPr>
            <a:spLocks noGrp="1"/>
          </p:cNvSpPr>
          <p:nvPr>
            <p:ph idx="1"/>
          </p:nvPr>
        </p:nvSpPr>
        <p:spPr>
          <a:xfrm>
            <a:off x="457200" y="1600200"/>
            <a:ext cx="8229600" cy="4876800"/>
          </a:xfrm>
        </p:spPr>
        <p:txBody>
          <a:bodyPr>
            <a:normAutofit/>
          </a:bodyPr>
          <a:lstStyle/>
          <a:p>
            <a:pPr marL="420624" indent="-384048" eaLnBrk="1" fontAlgn="auto" hangingPunct="1">
              <a:spcAft>
                <a:spcPts val="0"/>
              </a:spcAft>
              <a:buFont typeface="Wingdings 2"/>
              <a:buChar char=""/>
              <a:defRPr/>
            </a:pPr>
            <a:r>
              <a:rPr lang="en-US" dirty="0" smtClean="0"/>
              <a:t>Domestic system developed in England</a:t>
            </a:r>
          </a:p>
          <a:p>
            <a:pPr marL="36576" indent="0" eaLnBrk="1" fontAlgn="auto" hangingPunct="1">
              <a:spcAft>
                <a:spcPts val="0"/>
              </a:spcAft>
              <a:buNone/>
              <a:defRPr/>
            </a:pPr>
            <a:endParaRPr lang="en-US" dirty="0" smtClean="0"/>
          </a:p>
          <a:p>
            <a:pPr marL="420624" indent="-384048" eaLnBrk="1" fontAlgn="auto" hangingPunct="1">
              <a:spcAft>
                <a:spcPts val="0"/>
              </a:spcAft>
              <a:buFont typeface="Wingdings 2"/>
              <a:buChar char=""/>
              <a:defRPr/>
            </a:pPr>
            <a:r>
              <a:rPr lang="en-US" dirty="0" smtClean="0"/>
              <a:t>Late 1600s-late 1800s</a:t>
            </a:r>
          </a:p>
          <a:p>
            <a:pPr marL="36576" indent="0" eaLnBrk="1" fontAlgn="auto" hangingPunct="1">
              <a:spcAft>
                <a:spcPts val="0"/>
              </a:spcAft>
              <a:buNone/>
              <a:defRPr/>
            </a:pPr>
            <a:endParaRPr lang="en-US" dirty="0" smtClean="0"/>
          </a:p>
          <a:p>
            <a:pPr marL="420624" indent="-384048" eaLnBrk="1" fontAlgn="auto" hangingPunct="1">
              <a:spcAft>
                <a:spcPts val="0"/>
              </a:spcAft>
              <a:buFont typeface="Wingdings 2"/>
              <a:buChar char=""/>
              <a:defRPr/>
            </a:pPr>
            <a:r>
              <a:rPr lang="en-US" dirty="0" smtClean="0"/>
              <a:t>Domestic system of production – “putting out” system</a:t>
            </a:r>
          </a:p>
          <a:p>
            <a:pPr marL="36576" indent="0" eaLnBrk="1" fontAlgn="auto" hangingPunct="1">
              <a:spcAft>
                <a:spcPts val="0"/>
              </a:spcAft>
              <a:buNone/>
              <a:defRPr/>
            </a:pPr>
            <a:endParaRPr lang="en-US" dirty="0" smtClean="0"/>
          </a:p>
          <a:p>
            <a:pPr marL="420624" indent="-384048" eaLnBrk="1" fontAlgn="auto" hangingPunct="1">
              <a:spcAft>
                <a:spcPts val="0"/>
              </a:spcAft>
              <a:buFont typeface="Wingdings 2"/>
              <a:buChar char=""/>
              <a:defRPr/>
            </a:pPr>
            <a:r>
              <a:rPr lang="en-US" dirty="0" smtClean="0"/>
              <a:t>Domestic system could not keep up with demand</a:t>
            </a:r>
          </a:p>
          <a:p>
            <a:pPr marL="722376" lvl="1" indent="-274320" eaLnBrk="1" fontAlgn="auto" hangingPunct="1">
              <a:spcAft>
                <a:spcPts val="0"/>
              </a:spcAft>
              <a:buFont typeface="Wingdings 2"/>
              <a:buChar char=""/>
              <a:defRPr/>
            </a:pPr>
            <a:endParaRPr lang="en-US" dirty="0"/>
          </a:p>
        </p:txBody>
      </p:sp>
    </p:spTree>
    <p:extLst>
      <p:ext uri="{BB962C8B-B14F-4D97-AF65-F5344CB8AC3E}">
        <p14:creationId xmlns:p14="http://schemas.microsoft.com/office/powerpoint/2010/main" val="235415755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smtClean="0"/>
              <a:t>Factory System</a:t>
            </a:r>
          </a:p>
        </p:txBody>
      </p:sp>
      <p:sp>
        <p:nvSpPr>
          <p:cNvPr id="3" name="Content Placeholder 2"/>
          <p:cNvSpPr>
            <a:spLocks noGrp="1"/>
          </p:cNvSpPr>
          <p:nvPr>
            <p:ph idx="1"/>
          </p:nvPr>
        </p:nvSpPr>
        <p:spPr>
          <a:xfrm>
            <a:off x="457200" y="1600200"/>
            <a:ext cx="8229600" cy="4876800"/>
          </a:xfrm>
        </p:spPr>
        <p:txBody>
          <a:bodyPr>
            <a:normAutofit/>
          </a:bodyPr>
          <a:lstStyle/>
          <a:p>
            <a:pPr marL="420624" indent="-384048" eaLnBrk="1" fontAlgn="auto" hangingPunct="1">
              <a:spcAft>
                <a:spcPts val="0"/>
              </a:spcAft>
              <a:buFont typeface="Wingdings 2"/>
              <a:buChar char=""/>
              <a:defRPr/>
            </a:pPr>
            <a:r>
              <a:rPr lang="en-US" dirty="0" smtClean="0"/>
              <a:t>Developed to replace the domestic system of production</a:t>
            </a:r>
          </a:p>
          <a:p>
            <a:pPr marL="36576" indent="0" eaLnBrk="1" fontAlgn="auto" hangingPunct="1">
              <a:spcAft>
                <a:spcPts val="0"/>
              </a:spcAft>
              <a:buNone/>
              <a:defRPr/>
            </a:pPr>
            <a:endParaRPr lang="en-US" dirty="0" smtClean="0"/>
          </a:p>
          <a:p>
            <a:pPr marL="420624" indent="-384048" eaLnBrk="1" fontAlgn="auto" hangingPunct="1">
              <a:spcAft>
                <a:spcPts val="0"/>
              </a:spcAft>
              <a:buFont typeface="Wingdings 2"/>
              <a:buChar char=""/>
              <a:defRPr/>
            </a:pPr>
            <a:r>
              <a:rPr lang="en-US" dirty="0" smtClean="0"/>
              <a:t>Faster method of production</a:t>
            </a:r>
          </a:p>
          <a:p>
            <a:pPr marL="36576" indent="0" eaLnBrk="1" fontAlgn="auto" hangingPunct="1">
              <a:spcAft>
                <a:spcPts val="0"/>
              </a:spcAft>
              <a:buNone/>
              <a:defRPr/>
            </a:pPr>
            <a:endParaRPr lang="en-US" dirty="0" smtClean="0"/>
          </a:p>
          <a:p>
            <a:pPr marL="420624" indent="-384048" eaLnBrk="1" fontAlgn="auto" hangingPunct="1">
              <a:spcAft>
                <a:spcPts val="0"/>
              </a:spcAft>
              <a:buFont typeface="Wingdings 2"/>
              <a:buChar char=""/>
              <a:defRPr/>
            </a:pPr>
            <a:r>
              <a:rPr lang="en-US" dirty="0" smtClean="0"/>
              <a:t>Workers concentrated in a set location</a:t>
            </a:r>
          </a:p>
          <a:p>
            <a:pPr marL="36576" indent="0" eaLnBrk="1" fontAlgn="auto" hangingPunct="1">
              <a:spcAft>
                <a:spcPts val="0"/>
              </a:spcAft>
              <a:buNone/>
              <a:defRPr/>
            </a:pPr>
            <a:endParaRPr lang="en-US" dirty="0" smtClean="0"/>
          </a:p>
          <a:p>
            <a:pPr marL="420624" indent="-384048" eaLnBrk="1" fontAlgn="auto" hangingPunct="1">
              <a:spcAft>
                <a:spcPts val="0"/>
              </a:spcAft>
              <a:buFont typeface="Wingdings 2"/>
              <a:buChar char=""/>
              <a:defRPr/>
            </a:pPr>
            <a:r>
              <a:rPr lang="en-US" dirty="0" smtClean="0"/>
              <a:t>Production anticipated demand </a:t>
            </a:r>
          </a:p>
        </p:txBody>
      </p:sp>
    </p:spTree>
    <p:extLst>
      <p:ext uri="{BB962C8B-B14F-4D97-AF65-F5344CB8AC3E}">
        <p14:creationId xmlns:p14="http://schemas.microsoft.com/office/powerpoint/2010/main" val="2964879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endParaRPr lang="en-US" smtClean="0"/>
          </a:p>
        </p:txBody>
      </p:sp>
      <p:pic>
        <p:nvPicPr>
          <p:cNvPr id="18435" name="Content Placeholder 3" descr="domesticvsfactorysystem.bmp"/>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17463" y="533400"/>
            <a:ext cx="9161463" cy="5624513"/>
          </a:xfrm>
        </p:spPr>
      </p:pic>
    </p:spTree>
    <p:extLst>
      <p:ext uri="{BB962C8B-B14F-4D97-AF65-F5344CB8AC3E}">
        <p14:creationId xmlns:p14="http://schemas.microsoft.com/office/powerpoint/2010/main" val="103753626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Problems of the Factory System</a:t>
            </a:r>
            <a:endParaRPr lang="en-US" dirty="0"/>
          </a:p>
        </p:txBody>
      </p:sp>
      <p:sp>
        <p:nvSpPr>
          <p:cNvPr id="3" name="Content Placeholder 2"/>
          <p:cNvSpPr>
            <a:spLocks noGrp="1"/>
          </p:cNvSpPr>
          <p:nvPr>
            <p:ph idx="1"/>
          </p:nvPr>
        </p:nvSpPr>
        <p:spPr/>
        <p:txBody>
          <a:bodyPr>
            <a:normAutofit fontScale="92500" lnSpcReduction="20000"/>
          </a:bodyPr>
          <a:lstStyle/>
          <a:p>
            <a:pPr marL="420624" indent="-384048" eaLnBrk="1" fontAlgn="auto" hangingPunct="1">
              <a:spcAft>
                <a:spcPts val="0"/>
              </a:spcAft>
              <a:buFont typeface="Wingdings 2"/>
              <a:buChar char=""/>
              <a:defRPr/>
            </a:pPr>
            <a:r>
              <a:rPr lang="en-US" dirty="0" smtClean="0"/>
              <a:t>Factories were crowded, dark, and dirty</a:t>
            </a:r>
          </a:p>
          <a:p>
            <a:pPr marL="420624" indent="-384048" eaLnBrk="1" fontAlgn="auto" hangingPunct="1">
              <a:spcAft>
                <a:spcPts val="0"/>
              </a:spcAft>
              <a:buFont typeface="Wingdings 2"/>
              <a:buChar char=""/>
              <a:defRPr/>
            </a:pPr>
            <a:r>
              <a:rPr lang="en-US" dirty="0" smtClean="0"/>
              <a:t>Workers toiled from dawn to dusk</a:t>
            </a:r>
          </a:p>
          <a:p>
            <a:pPr marL="420624" indent="-384048" eaLnBrk="1" fontAlgn="auto" hangingPunct="1">
              <a:spcAft>
                <a:spcPts val="0"/>
              </a:spcAft>
              <a:buFont typeface="Wingdings 2"/>
              <a:buChar char=""/>
              <a:defRPr/>
            </a:pPr>
            <a:r>
              <a:rPr lang="en-US" dirty="0" smtClean="0"/>
              <a:t>Young children worked with dangerous machinery</a:t>
            </a:r>
          </a:p>
          <a:p>
            <a:pPr marL="420624" indent="-384048" eaLnBrk="1" fontAlgn="auto" hangingPunct="1">
              <a:spcAft>
                <a:spcPts val="0"/>
              </a:spcAft>
              <a:buFont typeface="Wingdings 2"/>
              <a:buChar char=""/>
              <a:defRPr/>
            </a:pPr>
            <a:r>
              <a:rPr lang="en-US" dirty="0" smtClean="0"/>
              <a:t>Employment of women and children put men out of work</a:t>
            </a:r>
          </a:p>
          <a:p>
            <a:pPr marL="722376" lvl="1" indent="-274320" eaLnBrk="1" fontAlgn="auto" hangingPunct="1">
              <a:spcAft>
                <a:spcPts val="0"/>
              </a:spcAft>
              <a:buFont typeface="Wingdings 2"/>
              <a:buChar char=""/>
              <a:defRPr/>
            </a:pPr>
            <a:r>
              <a:rPr lang="en-US" dirty="0" smtClean="0"/>
              <a:t>Women and children were paid less for the same work</a:t>
            </a:r>
          </a:p>
          <a:p>
            <a:pPr marL="420624" indent="-384048" eaLnBrk="1" fontAlgn="auto" hangingPunct="1">
              <a:spcAft>
                <a:spcPts val="0"/>
              </a:spcAft>
              <a:buFont typeface="Wingdings 2"/>
              <a:buChar char=""/>
              <a:defRPr/>
            </a:pPr>
            <a:r>
              <a:rPr lang="en-US" dirty="0" smtClean="0"/>
              <a:t>Technological unemployment – workers lost their jobs as their labor was replaced by machines</a:t>
            </a:r>
            <a:endParaRPr lang="en-US" dirty="0"/>
          </a:p>
        </p:txBody>
      </p:sp>
    </p:spTree>
    <p:extLst>
      <p:ext uri="{BB962C8B-B14F-4D97-AF65-F5344CB8AC3E}">
        <p14:creationId xmlns:p14="http://schemas.microsoft.com/office/powerpoint/2010/main" val="10454805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itle 1"/>
          <p:cNvSpPr>
            <a:spLocks noGrp="1"/>
          </p:cNvSpPr>
          <p:nvPr>
            <p:ph type="title"/>
          </p:nvPr>
        </p:nvSpPr>
        <p:spPr>
          <a:xfrm>
            <a:off x="457200" y="0"/>
            <a:ext cx="7467600" cy="1143000"/>
          </a:xfrm>
        </p:spPr>
        <p:txBody>
          <a:bodyPr/>
          <a:lstStyle/>
          <a:p>
            <a:pPr eaLnBrk="1" hangingPunct="1"/>
            <a:r>
              <a:rPr lang="en-US" smtClean="0"/>
              <a:t>Poor Living Conditions</a:t>
            </a:r>
          </a:p>
        </p:txBody>
      </p:sp>
      <p:sp>
        <p:nvSpPr>
          <p:cNvPr id="3" name="Content Placeholder 2"/>
          <p:cNvSpPr>
            <a:spLocks noGrp="1"/>
          </p:cNvSpPr>
          <p:nvPr>
            <p:ph idx="1"/>
          </p:nvPr>
        </p:nvSpPr>
        <p:spPr>
          <a:xfrm>
            <a:off x="457200" y="1219200"/>
            <a:ext cx="8229600" cy="5181600"/>
          </a:xfrm>
        </p:spPr>
        <p:txBody>
          <a:bodyPr>
            <a:normAutofit fontScale="92500" lnSpcReduction="10000"/>
          </a:bodyPr>
          <a:lstStyle/>
          <a:p>
            <a:pPr marL="420624" indent="-384048" eaLnBrk="1" fontAlgn="auto" hangingPunct="1">
              <a:spcAft>
                <a:spcPts val="0"/>
              </a:spcAft>
              <a:buFont typeface="Wingdings 2"/>
              <a:buChar char=""/>
              <a:defRPr/>
            </a:pPr>
            <a:r>
              <a:rPr lang="en-US" dirty="0" smtClean="0"/>
              <a:t>Factories driven solely by profit</a:t>
            </a:r>
          </a:p>
          <a:p>
            <a:pPr marL="722376" lvl="1" indent="-274320" eaLnBrk="1" fontAlgn="auto" hangingPunct="1">
              <a:spcAft>
                <a:spcPts val="0"/>
              </a:spcAft>
              <a:buFont typeface="Wingdings 2"/>
              <a:buChar char=""/>
              <a:defRPr/>
            </a:pPr>
            <a:r>
              <a:rPr lang="en-US" dirty="0" smtClean="0"/>
              <a:t>Businesses largely immune to problems of workers</a:t>
            </a:r>
          </a:p>
          <a:p>
            <a:pPr marL="420624" indent="-384048" eaLnBrk="1" fontAlgn="auto" hangingPunct="1">
              <a:spcAft>
                <a:spcPts val="0"/>
              </a:spcAft>
              <a:buFont typeface="Wingdings 2"/>
              <a:buChar char=""/>
              <a:defRPr/>
            </a:pPr>
            <a:r>
              <a:rPr lang="en-US" dirty="0" smtClean="0"/>
              <a:t>Factory (also company or mill) towns</a:t>
            </a:r>
          </a:p>
          <a:p>
            <a:pPr marL="722376" lvl="1" indent="-274320" eaLnBrk="1" fontAlgn="auto" hangingPunct="1">
              <a:spcAft>
                <a:spcPts val="0"/>
              </a:spcAft>
              <a:buFont typeface="Wingdings 2"/>
              <a:buChar char=""/>
              <a:defRPr/>
            </a:pPr>
            <a:r>
              <a:rPr lang="en-US" dirty="0" smtClean="0"/>
              <a:t>Towns built by employers around factories to house workers</a:t>
            </a:r>
          </a:p>
          <a:p>
            <a:pPr marL="722376" lvl="1" indent="-274320" eaLnBrk="1" fontAlgn="auto" hangingPunct="1">
              <a:spcAft>
                <a:spcPts val="0"/>
              </a:spcAft>
              <a:buFont typeface="Wingdings 2"/>
              <a:buChar char=""/>
              <a:defRPr/>
            </a:pPr>
            <a:r>
              <a:rPr lang="en-US" dirty="0" smtClean="0"/>
              <a:t>Workers charged higher prices than normal for rent, groceries, etc.</a:t>
            </a:r>
          </a:p>
          <a:p>
            <a:pPr marL="1005840" lvl="2" indent="-256032" eaLnBrk="1" fontAlgn="auto" hangingPunct="1">
              <a:spcAft>
                <a:spcPts val="0"/>
              </a:spcAft>
              <a:buFont typeface="Arial"/>
              <a:buChar char="○"/>
              <a:defRPr/>
            </a:pPr>
            <a:r>
              <a:rPr lang="en-US" dirty="0" smtClean="0"/>
              <a:t>Workers often became indebted to their employers</a:t>
            </a:r>
          </a:p>
          <a:p>
            <a:pPr marL="1005840" lvl="2" indent="-256032" eaLnBrk="1" fontAlgn="auto" hangingPunct="1">
              <a:spcAft>
                <a:spcPts val="0"/>
              </a:spcAft>
              <a:buFont typeface="Arial"/>
              <a:buChar char="○"/>
              <a:defRPr/>
            </a:pPr>
            <a:r>
              <a:rPr lang="en-US" dirty="0" smtClean="0"/>
              <a:t>Created a type of forced servitude as workers had to stay on at their jobs to pay their debts</a:t>
            </a:r>
          </a:p>
          <a:p>
            <a:pPr marL="722376" lvl="1" indent="-274320" eaLnBrk="1" fontAlgn="auto" hangingPunct="1">
              <a:spcAft>
                <a:spcPts val="0"/>
              </a:spcAft>
              <a:buFont typeface="Wingdings 2"/>
              <a:buChar char=""/>
              <a:defRPr/>
            </a:pPr>
            <a:r>
              <a:rPr lang="en-US" dirty="0" smtClean="0"/>
              <a:t>Considered paternalistic by workers</a:t>
            </a:r>
          </a:p>
          <a:p>
            <a:pPr marL="1005840" lvl="2" indent="-256032" eaLnBrk="1" fontAlgn="auto" hangingPunct="1">
              <a:spcAft>
                <a:spcPts val="0"/>
              </a:spcAft>
              <a:buFont typeface="Arial"/>
              <a:buChar char="○"/>
              <a:defRPr/>
            </a:pPr>
            <a:r>
              <a:rPr lang="en-US" dirty="0" smtClean="0"/>
              <a:t>Some employers had workers’ interests at heart</a:t>
            </a:r>
          </a:p>
          <a:p>
            <a:pPr marL="1005840" lvl="2" indent="-256032" eaLnBrk="1" fontAlgn="auto" hangingPunct="1">
              <a:spcAft>
                <a:spcPts val="0"/>
              </a:spcAft>
              <a:buFont typeface="Arial"/>
              <a:buChar char="○"/>
              <a:defRPr/>
            </a:pPr>
            <a:r>
              <a:rPr lang="en-US" dirty="0" smtClean="0"/>
              <a:t>But workers wanted to control their own lives</a:t>
            </a:r>
          </a:p>
          <a:p>
            <a:pPr marL="420624" indent="-384048" eaLnBrk="1" fontAlgn="auto" hangingPunct="1">
              <a:spcAft>
                <a:spcPts val="0"/>
              </a:spcAft>
              <a:buFont typeface="Wingdings 2"/>
              <a:buChar char=""/>
              <a:defRPr/>
            </a:pPr>
            <a:endParaRPr lang="en-US" dirty="0"/>
          </a:p>
        </p:txBody>
      </p:sp>
    </p:spTree>
    <p:extLst>
      <p:ext uri="{BB962C8B-B14F-4D97-AF65-F5344CB8AC3E}">
        <p14:creationId xmlns:p14="http://schemas.microsoft.com/office/powerpoint/2010/main" val="245121444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1"/>
          <p:cNvSpPr>
            <a:spLocks noGrp="1"/>
          </p:cNvSpPr>
          <p:nvPr>
            <p:ph type="title"/>
          </p:nvPr>
        </p:nvSpPr>
        <p:spPr/>
        <p:txBody>
          <a:bodyPr/>
          <a:lstStyle/>
          <a:p>
            <a:pPr eaLnBrk="1" hangingPunct="1"/>
            <a:r>
              <a:rPr lang="en-US" smtClean="0"/>
              <a:t>Slum Living Conditions</a:t>
            </a:r>
          </a:p>
        </p:txBody>
      </p:sp>
      <p:sp>
        <p:nvSpPr>
          <p:cNvPr id="3" name="Content Placeholder 2"/>
          <p:cNvSpPr>
            <a:spLocks noGrp="1"/>
          </p:cNvSpPr>
          <p:nvPr>
            <p:ph idx="1"/>
          </p:nvPr>
        </p:nvSpPr>
        <p:spPr/>
        <p:txBody>
          <a:bodyPr>
            <a:normAutofit/>
          </a:bodyPr>
          <a:lstStyle/>
          <a:p>
            <a:pPr marL="420624" indent="-384048" eaLnBrk="1" fontAlgn="auto" hangingPunct="1">
              <a:spcAft>
                <a:spcPts val="0"/>
              </a:spcAft>
              <a:buFont typeface="Wingdings 2"/>
              <a:buChar char=""/>
              <a:defRPr/>
            </a:pPr>
            <a:r>
              <a:rPr lang="en-US" dirty="0" smtClean="0"/>
              <a:t>Factory towns – often built and owned by factories</a:t>
            </a:r>
          </a:p>
          <a:p>
            <a:pPr marL="420624" indent="-384048" eaLnBrk="1" fontAlgn="auto" hangingPunct="1">
              <a:spcAft>
                <a:spcPts val="0"/>
              </a:spcAft>
              <a:buFont typeface="Wingdings 2"/>
              <a:buChar char=""/>
              <a:defRPr/>
            </a:pPr>
            <a:r>
              <a:rPr lang="en-US" dirty="0" smtClean="0"/>
              <a:t>Tenements – buildings with rented multiple dwellings</a:t>
            </a:r>
          </a:p>
          <a:p>
            <a:pPr marL="420624" indent="-384048" eaLnBrk="1" fontAlgn="auto" hangingPunct="1">
              <a:spcAft>
                <a:spcPts val="0"/>
              </a:spcAft>
              <a:buFont typeface="Wingdings 2"/>
              <a:buChar char=""/>
              <a:defRPr/>
            </a:pPr>
            <a:r>
              <a:rPr lang="en-US" dirty="0" smtClean="0"/>
              <a:t>Workers were unsatisfied both inside and outside the factories</a:t>
            </a:r>
          </a:p>
          <a:p>
            <a:pPr marL="722376" lvl="1" indent="-274320" eaLnBrk="1" fontAlgn="auto" hangingPunct="1">
              <a:spcAft>
                <a:spcPts val="0"/>
              </a:spcAft>
              <a:buFont typeface="Wingdings 2"/>
              <a:buChar char=""/>
              <a:defRPr/>
            </a:pPr>
            <a:endParaRPr lang="en-US" dirty="0"/>
          </a:p>
        </p:txBody>
      </p:sp>
    </p:spTree>
    <p:extLst>
      <p:ext uri="{BB962C8B-B14F-4D97-AF65-F5344CB8AC3E}">
        <p14:creationId xmlns:p14="http://schemas.microsoft.com/office/powerpoint/2010/main" val="327387266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Rights of Female and Child Workers</a:t>
            </a:r>
            <a:endParaRPr lang="en-US" dirty="0"/>
          </a:p>
        </p:txBody>
      </p:sp>
      <p:sp>
        <p:nvSpPr>
          <p:cNvPr id="3" name="Content Placeholder 2"/>
          <p:cNvSpPr>
            <a:spLocks noGrp="1"/>
          </p:cNvSpPr>
          <p:nvPr>
            <p:ph idx="1"/>
          </p:nvPr>
        </p:nvSpPr>
        <p:spPr>
          <a:xfrm>
            <a:off x="457200" y="1600200"/>
            <a:ext cx="8229600" cy="5257800"/>
          </a:xfrm>
        </p:spPr>
        <p:txBody>
          <a:bodyPr>
            <a:normAutofit fontScale="85000" lnSpcReduction="20000"/>
          </a:bodyPr>
          <a:lstStyle/>
          <a:p>
            <a:pPr marL="420624" indent="-384048" eaLnBrk="1" fontAlgn="auto" hangingPunct="1">
              <a:spcAft>
                <a:spcPts val="0"/>
              </a:spcAft>
              <a:buFont typeface="Wingdings 2"/>
              <a:buChar char=""/>
              <a:defRPr/>
            </a:pPr>
            <a:r>
              <a:rPr lang="en-US" dirty="0" smtClean="0"/>
              <a:t>Women and children could legally be paid less than men for the same work</a:t>
            </a:r>
          </a:p>
          <a:p>
            <a:pPr marL="722376" lvl="1" indent="-274320" eaLnBrk="1" fontAlgn="auto" hangingPunct="1">
              <a:spcAft>
                <a:spcPts val="0"/>
              </a:spcAft>
              <a:buFont typeface="Wingdings 2"/>
              <a:buChar char=""/>
              <a:defRPr/>
            </a:pPr>
            <a:r>
              <a:rPr lang="en-US" dirty="0" smtClean="0"/>
              <a:t>Factory owners were more willing to hire them</a:t>
            </a:r>
          </a:p>
          <a:p>
            <a:pPr marL="722376" lvl="1" indent="-274320" eaLnBrk="1" fontAlgn="auto" hangingPunct="1">
              <a:spcAft>
                <a:spcPts val="0"/>
              </a:spcAft>
              <a:buFont typeface="Wingdings 2"/>
              <a:buChar char=""/>
              <a:defRPr/>
            </a:pPr>
            <a:r>
              <a:rPr lang="en-US" dirty="0" smtClean="0"/>
              <a:t>Male workers grew resentful</a:t>
            </a:r>
          </a:p>
          <a:p>
            <a:pPr marL="420624" indent="-384048" eaLnBrk="1" fontAlgn="auto" hangingPunct="1">
              <a:spcAft>
                <a:spcPts val="0"/>
              </a:spcAft>
              <a:buFont typeface="Wingdings 2"/>
              <a:buChar char=""/>
              <a:defRPr/>
            </a:pPr>
            <a:r>
              <a:rPr lang="en-US" dirty="0" smtClean="0"/>
              <a:t>English child laborers</a:t>
            </a:r>
          </a:p>
          <a:p>
            <a:pPr marL="722376" lvl="1" indent="-274320" eaLnBrk="1" fontAlgn="auto" hangingPunct="1">
              <a:spcAft>
                <a:spcPts val="0"/>
              </a:spcAft>
              <a:buFont typeface="Wingdings 2"/>
              <a:buChar char=""/>
              <a:defRPr/>
            </a:pPr>
            <a:r>
              <a:rPr lang="en-US" dirty="0" smtClean="0"/>
              <a:t>England had a history (going back to the 17</a:t>
            </a:r>
            <a:r>
              <a:rPr lang="en-US" baseline="30000" dirty="0" smtClean="0"/>
              <a:t>th</a:t>
            </a:r>
            <a:r>
              <a:rPr lang="en-US" dirty="0" smtClean="0"/>
              <a:t> century) of training pauper children (even those younger than five years old) in a trade</a:t>
            </a:r>
          </a:p>
          <a:p>
            <a:pPr marL="722376" lvl="1" indent="-274320" eaLnBrk="1" fontAlgn="auto" hangingPunct="1">
              <a:spcAft>
                <a:spcPts val="0"/>
              </a:spcAft>
              <a:buFont typeface="Wingdings 2"/>
              <a:buChar char=""/>
              <a:defRPr/>
            </a:pPr>
            <a:r>
              <a:rPr lang="en-US" dirty="0" smtClean="0"/>
              <a:t>Poor children followed their mothers into factories</a:t>
            </a:r>
          </a:p>
          <a:p>
            <a:pPr marL="420624" indent="-384048" eaLnBrk="1" fontAlgn="auto" hangingPunct="1">
              <a:spcAft>
                <a:spcPts val="0"/>
              </a:spcAft>
              <a:buFont typeface="Wingdings 2"/>
              <a:buChar char=""/>
              <a:defRPr/>
            </a:pPr>
            <a:r>
              <a:rPr lang="en-US" dirty="0" smtClean="0"/>
              <a:t>Early male-dominated unions fought to banish women and children from the workplace</a:t>
            </a:r>
          </a:p>
          <a:p>
            <a:pPr marL="722376" lvl="1" indent="-274320" eaLnBrk="1" fontAlgn="auto" hangingPunct="1">
              <a:spcAft>
                <a:spcPts val="0"/>
              </a:spcAft>
              <a:buFont typeface="Wingdings 2"/>
              <a:buChar char=""/>
              <a:defRPr/>
            </a:pPr>
            <a:r>
              <a:rPr lang="en-US" dirty="0" smtClean="0"/>
              <a:t>Eventually this strategy was abandoned</a:t>
            </a:r>
          </a:p>
          <a:p>
            <a:pPr marL="722376" lvl="1" indent="-274320" eaLnBrk="1" fontAlgn="auto" hangingPunct="1">
              <a:spcAft>
                <a:spcPts val="0"/>
              </a:spcAft>
              <a:buFont typeface="Wingdings 2"/>
              <a:buChar char=""/>
              <a:defRPr/>
            </a:pPr>
            <a:r>
              <a:rPr lang="en-US" dirty="0" smtClean="0"/>
              <a:t>Women eventually won right to equal pay for equal work</a:t>
            </a:r>
          </a:p>
          <a:p>
            <a:pPr marL="1004951" lvl="2" indent="-274320" eaLnBrk="1" fontAlgn="auto" hangingPunct="1">
              <a:spcAft>
                <a:spcPts val="0"/>
              </a:spcAft>
              <a:buFont typeface="Wingdings 2"/>
              <a:buChar char=""/>
              <a:defRPr/>
            </a:pPr>
            <a:r>
              <a:rPr lang="en-US" dirty="0" smtClean="0"/>
              <a:t>Though women today, in reality, still earn less than men at the same types of work</a:t>
            </a:r>
          </a:p>
          <a:p>
            <a:pPr marL="722376" lvl="1" indent="-274320" eaLnBrk="1" fontAlgn="auto" hangingPunct="1">
              <a:spcAft>
                <a:spcPts val="0"/>
              </a:spcAft>
              <a:buFont typeface="Wingdings 2"/>
              <a:buChar char=""/>
              <a:defRPr/>
            </a:pPr>
            <a:endParaRPr lang="en-US" dirty="0"/>
          </a:p>
        </p:txBody>
      </p:sp>
    </p:spTree>
    <p:extLst>
      <p:ext uri="{BB962C8B-B14F-4D97-AF65-F5344CB8AC3E}">
        <p14:creationId xmlns:p14="http://schemas.microsoft.com/office/powerpoint/2010/main" val="2517451824"/>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Legal Protections for Workers</a:t>
            </a:r>
            <a:endParaRPr lang="en-US" dirty="0"/>
          </a:p>
        </p:txBody>
      </p:sp>
      <p:sp>
        <p:nvSpPr>
          <p:cNvPr id="105475" name="Content Placeholder 2"/>
          <p:cNvSpPr>
            <a:spLocks noGrp="1"/>
          </p:cNvSpPr>
          <p:nvPr>
            <p:ph idx="1"/>
          </p:nvPr>
        </p:nvSpPr>
        <p:spPr/>
        <p:txBody>
          <a:bodyPr/>
          <a:lstStyle/>
          <a:p>
            <a:pPr eaLnBrk="1" hangingPunct="1"/>
            <a:r>
              <a:rPr lang="en-US" dirty="0" smtClean="0"/>
              <a:t>Limited hours for women</a:t>
            </a:r>
          </a:p>
          <a:p>
            <a:pPr lvl="1" eaLnBrk="1" hangingPunct="1"/>
            <a:r>
              <a:rPr lang="en-US" dirty="0" smtClean="0"/>
              <a:t>Later – equal pay for equal work</a:t>
            </a:r>
          </a:p>
          <a:p>
            <a:pPr eaLnBrk="1" hangingPunct="1"/>
            <a:r>
              <a:rPr lang="en-US" dirty="0" smtClean="0"/>
              <a:t>Eventual end to child labor</a:t>
            </a:r>
          </a:p>
          <a:p>
            <a:pPr lvl="1" eaLnBrk="1" hangingPunct="1"/>
            <a:r>
              <a:rPr lang="en-US" dirty="0" smtClean="0"/>
              <a:t>Schools and requirements for school attendance grew as children were removed from the workforce</a:t>
            </a:r>
          </a:p>
          <a:p>
            <a:pPr eaLnBrk="1" hangingPunct="1"/>
            <a:r>
              <a:rPr lang="en-US" dirty="0" smtClean="0"/>
              <a:t>Health and safety codes</a:t>
            </a:r>
          </a:p>
          <a:p>
            <a:pPr eaLnBrk="1" hangingPunct="1"/>
            <a:r>
              <a:rPr lang="en-US" dirty="0" smtClean="0"/>
              <a:t>Minimum wage</a:t>
            </a:r>
          </a:p>
          <a:p>
            <a:pPr eaLnBrk="1" hangingPunct="1"/>
            <a:r>
              <a:rPr lang="en-US" dirty="0" smtClean="0"/>
              <a:t>Legalization of unions</a:t>
            </a:r>
          </a:p>
        </p:txBody>
      </p:sp>
    </p:spTree>
    <p:extLst>
      <p:ext uri="{BB962C8B-B14F-4D97-AF65-F5344CB8AC3E}">
        <p14:creationId xmlns:p14="http://schemas.microsoft.com/office/powerpoint/2010/main" val="24078406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England’s Resources: Capital</a:t>
            </a:r>
            <a:endParaRPr lang="en-US" dirty="0"/>
          </a:p>
        </p:txBody>
      </p:sp>
      <p:sp>
        <p:nvSpPr>
          <p:cNvPr id="21507" name="Content Placeholder 2"/>
          <p:cNvSpPr>
            <a:spLocks noGrp="1"/>
          </p:cNvSpPr>
          <p:nvPr>
            <p:ph idx="1"/>
          </p:nvPr>
        </p:nvSpPr>
        <p:spPr/>
        <p:txBody>
          <a:bodyPr/>
          <a:lstStyle/>
          <a:p>
            <a:pPr eaLnBrk="1" hangingPunct="1"/>
            <a:r>
              <a:rPr lang="en-US" smtClean="0"/>
              <a:t>The Commercial Revolution made many English merchants very wealthy</a:t>
            </a:r>
          </a:p>
          <a:p>
            <a:pPr eaLnBrk="1" hangingPunct="1"/>
            <a:endParaRPr lang="en-US" smtClean="0"/>
          </a:p>
          <a:p>
            <a:pPr eaLnBrk="1" hangingPunct="1"/>
            <a:r>
              <a:rPr lang="en-US" smtClean="0"/>
              <a:t>These merchants had the capital to invest in the factory system – money to buy buildings, machinery, and raw materials</a:t>
            </a:r>
          </a:p>
          <a:p>
            <a:pPr eaLnBrk="1" hangingPunct="1"/>
            <a:endParaRPr lang="en-US" smtClean="0"/>
          </a:p>
        </p:txBody>
      </p:sp>
    </p:spTree>
    <p:extLst>
      <p:ext uri="{BB962C8B-B14F-4D97-AF65-F5344CB8AC3E}">
        <p14:creationId xmlns:p14="http://schemas.microsoft.com/office/powerpoint/2010/main" val="57502346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 y="762000"/>
            <a:ext cx="5105400" cy="2301240"/>
          </a:xfrm>
          <a:ln>
            <a:miter lim="800000"/>
            <a:headEnd/>
            <a:tailEnd/>
          </a:ln>
        </p:spPr>
        <p:txBody>
          <a:bodyPr>
            <a:normAutofit fontScale="90000"/>
          </a:bodyPr>
          <a:lstStyle/>
          <a:p>
            <a:pPr eaLnBrk="1" fontAlgn="auto" hangingPunct="1">
              <a:spcAft>
                <a:spcPts val="0"/>
              </a:spcAft>
              <a:defRPr/>
            </a:pPr>
            <a:r>
              <a:rPr smtClean="0"/>
              <a:t>The Results of the Industrial Revolution</a:t>
            </a:r>
            <a:endParaRPr/>
          </a:p>
        </p:txBody>
      </p:sp>
      <p:sp>
        <p:nvSpPr>
          <p:cNvPr id="66563" name="Subtitle 2"/>
          <p:cNvSpPr>
            <a:spLocks noGrp="1"/>
          </p:cNvSpPr>
          <p:nvPr>
            <p:ph type="subTitle" idx="1"/>
          </p:nvPr>
        </p:nvSpPr>
        <p:spPr>
          <a:xfrm>
            <a:off x="433388" y="1544638"/>
            <a:ext cx="6480175" cy="1752600"/>
          </a:xfrm>
        </p:spPr>
        <p:txBody>
          <a:bodyPr/>
          <a:lstStyle/>
          <a:p>
            <a:pPr eaLnBrk="1" hangingPunct="1"/>
            <a:endParaRPr lang="en-US" smtClean="0"/>
          </a:p>
        </p:txBody>
      </p:sp>
      <p:pic>
        <p:nvPicPr>
          <p:cNvPr id="66564" name="Picture 2" descr="http://www.studenthandouts.com/53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1200" y="2667000"/>
            <a:ext cx="1076325" cy="270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Results of the Industrial Revolution</a:t>
            </a:r>
            <a:endParaRPr lang="en-US" dirty="0"/>
          </a:p>
        </p:txBody>
      </p:sp>
      <p:graphicFrame>
        <p:nvGraphicFramePr>
          <p:cNvPr id="6" name="Content Placeholder 5"/>
          <p:cNvGraphicFramePr>
            <a:graphicFrameLocks noGrp="1"/>
          </p:cNvGraphicFramePr>
          <p:nvPr>
            <p:ph idx="1"/>
          </p:nvPr>
        </p:nvGraphicFramePr>
        <p:xfrm>
          <a:off x="0" y="1600200"/>
          <a:ext cx="9144000"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Economic Changes:</a:t>
            </a:r>
            <a:br>
              <a:rPr lang="en-US" dirty="0" smtClean="0"/>
            </a:br>
            <a:r>
              <a:rPr lang="en-US" dirty="0" smtClean="0"/>
              <a:t>Expansion of World Trade</a:t>
            </a:r>
            <a:endParaRPr lang="en-US" dirty="0"/>
          </a:p>
        </p:txBody>
      </p:sp>
      <p:sp>
        <p:nvSpPr>
          <p:cNvPr id="3" name="Content Placeholder 2"/>
          <p:cNvSpPr>
            <a:spLocks noGrp="1"/>
          </p:cNvSpPr>
          <p:nvPr>
            <p:ph idx="1"/>
          </p:nvPr>
        </p:nvSpPr>
        <p:spPr/>
        <p:txBody>
          <a:bodyPr>
            <a:normAutofit/>
          </a:bodyPr>
          <a:lstStyle/>
          <a:p>
            <a:pPr marL="420624" indent="-384048" eaLnBrk="1" fontAlgn="auto" hangingPunct="1">
              <a:spcAft>
                <a:spcPts val="0"/>
              </a:spcAft>
              <a:buFont typeface="Wingdings 2"/>
              <a:buChar char=""/>
              <a:defRPr/>
            </a:pPr>
            <a:r>
              <a:rPr lang="en-US" dirty="0" smtClean="0"/>
              <a:t>Increased production meant that industrialized nations produced more than their own people could buy</a:t>
            </a:r>
          </a:p>
          <a:p>
            <a:pPr marL="420624" indent="-384048" eaLnBrk="1" fontAlgn="auto" hangingPunct="1">
              <a:spcAft>
                <a:spcPts val="0"/>
              </a:spcAft>
              <a:buFont typeface="Wingdings 2"/>
              <a:buChar char=""/>
              <a:defRPr/>
            </a:pPr>
            <a:r>
              <a:rPr lang="en-US" dirty="0" smtClean="0"/>
              <a:t>They bought raw materials from other countries (often colonies)</a:t>
            </a:r>
          </a:p>
          <a:p>
            <a:pPr marL="420624" indent="-384048" eaLnBrk="1" fontAlgn="auto" hangingPunct="1">
              <a:spcAft>
                <a:spcPts val="0"/>
              </a:spcAft>
              <a:buFont typeface="Wingdings 2"/>
              <a:buChar char=""/>
              <a:defRPr/>
            </a:pPr>
            <a:r>
              <a:rPr lang="en-US" dirty="0" smtClean="0"/>
              <a:t>New iron, steam-powered ships made international trade (and travel) cheaper, safer, and more efficient</a:t>
            </a:r>
            <a:endParaRPr lang="en-US"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pPr eaLnBrk="1" fontAlgn="auto" hangingPunct="1">
              <a:spcAft>
                <a:spcPts val="0"/>
              </a:spcAft>
              <a:defRPr/>
            </a:pPr>
            <a:r>
              <a:rPr lang="en-US" dirty="0" smtClean="0"/>
              <a:t>Economic Changes: Expansion of World Trade – Free Trade and Tariffs</a:t>
            </a:r>
            <a:endParaRPr lang="en-US" dirty="0"/>
          </a:p>
        </p:txBody>
      </p:sp>
      <p:sp>
        <p:nvSpPr>
          <p:cNvPr id="3" name="Content Placeholder 2"/>
          <p:cNvSpPr>
            <a:spLocks noGrp="1"/>
          </p:cNvSpPr>
          <p:nvPr>
            <p:ph idx="1"/>
          </p:nvPr>
        </p:nvSpPr>
        <p:spPr>
          <a:xfrm>
            <a:off x="457200" y="1905000"/>
            <a:ext cx="7467600" cy="4525963"/>
          </a:xfrm>
        </p:spPr>
        <p:txBody>
          <a:bodyPr>
            <a:normAutofit fontScale="85000" lnSpcReduction="20000"/>
          </a:bodyPr>
          <a:lstStyle/>
          <a:p>
            <a:pPr marL="420624" indent="-384048" eaLnBrk="1" fontAlgn="auto" hangingPunct="1">
              <a:spcAft>
                <a:spcPts val="0"/>
              </a:spcAft>
              <a:buFont typeface="Wingdings 2"/>
              <a:buChar char=""/>
              <a:defRPr/>
            </a:pPr>
            <a:r>
              <a:rPr lang="en-US" b="1" dirty="0" smtClean="0"/>
              <a:t>Free trade </a:t>
            </a:r>
            <a:r>
              <a:rPr lang="en-US" dirty="0" smtClean="0"/>
              <a:t>– trade without barriers or tariffs – was initially used</a:t>
            </a:r>
          </a:p>
          <a:p>
            <a:pPr marL="420624" indent="-384048" eaLnBrk="1" fontAlgn="auto" hangingPunct="1">
              <a:spcAft>
                <a:spcPts val="0"/>
              </a:spcAft>
              <a:buFont typeface="Wingdings 2"/>
              <a:buChar char=""/>
              <a:defRPr/>
            </a:pPr>
            <a:endParaRPr lang="en-US" dirty="0" smtClean="0"/>
          </a:p>
          <a:p>
            <a:pPr marL="420624" indent="-384048" eaLnBrk="1" fontAlgn="auto" hangingPunct="1">
              <a:spcAft>
                <a:spcPts val="0"/>
              </a:spcAft>
              <a:buFont typeface="Wingdings 2"/>
              <a:buChar char=""/>
              <a:defRPr/>
            </a:pPr>
            <a:r>
              <a:rPr lang="en-US" dirty="0" smtClean="0"/>
              <a:t>As nations competed for markets, </a:t>
            </a:r>
            <a:r>
              <a:rPr lang="en-US" b="1" dirty="0" smtClean="0"/>
              <a:t>protective tariffs</a:t>
            </a:r>
            <a:r>
              <a:rPr lang="en-US" dirty="0" smtClean="0"/>
              <a:t> were put in place to limit foreign competition within an industrialized nation and its colonies</a:t>
            </a:r>
          </a:p>
          <a:p>
            <a:pPr marL="420624" indent="-384048" eaLnBrk="1" fontAlgn="auto" hangingPunct="1">
              <a:spcAft>
                <a:spcPts val="0"/>
              </a:spcAft>
              <a:buFont typeface="Wingdings 2"/>
              <a:buChar char=""/>
              <a:defRPr/>
            </a:pPr>
            <a:endParaRPr lang="en-US" dirty="0" smtClean="0"/>
          </a:p>
          <a:p>
            <a:pPr marL="420624" indent="-384048" eaLnBrk="1" fontAlgn="auto" hangingPunct="1">
              <a:spcAft>
                <a:spcPts val="0"/>
              </a:spcAft>
              <a:buFont typeface="Wingdings 2"/>
              <a:buChar char=""/>
              <a:defRPr/>
            </a:pPr>
            <a:r>
              <a:rPr lang="en-US" dirty="0" smtClean="0"/>
              <a:t>Motivation was to protect businesses in the home country and colonies, but this often meant people in the home country or colonies paid inflated prices for goods</a:t>
            </a:r>
            <a:endParaRPr lang="en-US"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pPr eaLnBrk="1" fontAlgn="auto" hangingPunct="1">
              <a:spcAft>
                <a:spcPts val="0"/>
              </a:spcAft>
              <a:defRPr/>
            </a:pPr>
            <a:r>
              <a:rPr lang="en-US" dirty="0" smtClean="0"/>
              <a:t>Economic Changes: Factory System Possible Due to Standardized Parts</a:t>
            </a:r>
            <a:endParaRPr lang="en-US" dirty="0"/>
          </a:p>
        </p:txBody>
      </p:sp>
      <p:sp>
        <p:nvSpPr>
          <p:cNvPr id="3" name="Content Placeholder 2"/>
          <p:cNvSpPr>
            <a:spLocks noGrp="1"/>
          </p:cNvSpPr>
          <p:nvPr>
            <p:ph idx="1"/>
          </p:nvPr>
        </p:nvSpPr>
        <p:spPr>
          <a:xfrm>
            <a:off x="228600" y="1295400"/>
            <a:ext cx="8686800" cy="5562600"/>
          </a:xfrm>
        </p:spPr>
        <p:txBody>
          <a:bodyPr>
            <a:normAutofit/>
          </a:bodyPr>
          <a:lstStyle/>
          <a:p>
            <a:pPr marL="420624" indent="-384048" eaLnBrk="1" fontAlgn="auto" hangingPunct="1">
              <a:spcAft>
                <a:spcPts val="0"/>
              </a:spcAft>
              <a:buFont typeface="Wingdings 2"/>
              <a:buChar char=""/>
              <a:defRPr/>
            </a:pPr>
            <a:r>
              <a:rPr lang="en-US" dirty="0" smtClean="0"/>
              <a:t>Eli Whitney (American) is usually said to have invented interchangeable parts in the late 1700s</a:t>
            </a:r>
          </a:p>
          <a:p>
            <a:pPr marL="420624" indent="-384048" eaLnBrk="1" fontAlgn="auto" hangingPunct="1">
              <a:spcAft>
                <a:spcPts val="0"/>
              </a:spcAft>
              <a:buFont typeface="Wingdings 2"/>
              <a:buChar char=""/>
              <a:defRPr/>
            </a:pPr>
            <a:r>
              <a:rPr lang="en-US" dirty="0" smtClean="0"/>
              <a:t>Standardized, or interchangeable, parts were made hundreds at a time to make a lot of duplicate products</a:t>
            </a:r>
          </a:p>
          <a:p>
            <a:pPr marL="420624" indent="-384048" eaLnBrk="1" fontAlgn="auto" hangingPunct="1">
              <a:spcAft>
                <a:spcPts val="0"/>
              </a:spcAft>
              <a:buFont typeface="Wingdings 2"/>
              <a:buChar char=""/>
              <a:defRPr/>
            </a:pPr>
            <a:r>
              <a:rPr lang="en-US" dirty="0" smtClean="0"/>
              <a:t>Manufacturers decided upon standard sizes for their goods and created large quantities of components</a:t>
            </a:r>
          </a:p>
          <a:p>
            <a:pPr marL="420624" indent="-384048" eaLnBrk="1" fontAlgn="auto" hangingPunct="1">
              <a:spcAft>
                <a:spcPts val="0"/>
              </a:spcAft>
              <a:buFont typeface="Wingdings 2"/>
              <a:buChar char=""/>
              <a:defRPr/>
            </a:pPr>
            <a:r>
              <a:rPr lang="en-US" dirty="0" smtClean="0"/>
              <a:t>Standardized parts could be kept in a set location in a factory</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Economic Changes:</a:t>
            </a:r>
            <a:br>
              <a:rPr lang="en-US" dirty="0" smtClean="0"/>
            </a:br>
            <a:r>
              <a:rPr lang="en-US" dirty="0" smtClean="0"/>
              <a:t>Factory System</a:t>
            </a:r>
            <a:endParaRPr lang="en-US" dirty="0"/>
          </a:p>
        </p:txBody>
      </p:sp>
      <p:sp>
        <p:nvSpPr>
          <p:cNvPr id="3" name="Content Placeholder 2"/>
          <p:cNvSpPr>
            <a:spLocks noGrp="1"/>
          </p:cNvSpPr>
          <p:nvPr>
            <p:ph idx="1"/>
          </p:nvPr>
        </p:nvSpPr>
        <p:spPr/>
        <p:txBody>
          <a:bodyPr>
            <a:normAutofit/>
          </a:bodyPr>
          <a:lstStyle/>
          <a:p>
            <a:pPr marL="420624" indent="-384048" eaLnBrk="1" fontAlgn="auto" hangingPunct="1">
              <a:spcAft>
                <a:spcPts val="0"/>
              </a:spcAft>
              <a:buFont typeface="Wingdings 2"/>
              <a:buChar char=""/>
              <a:defRPr/>
            </a:pPr>
            <a:r>
              <a:rPr lang="en-US" i="1" dirty="0" smtClean="0"/>
              <a:t>Manufacture</a:t>
            </a:r>
            <a:r>
              <a:rPr lang="en-US" dirty="0" smtClean="0"/>
              <a:t> comes from the Latin </a:t>
            </a:r>
            <a:r>
              <a:rPr lang="en-US" i="1" dirty="0" err="1" smtClean="0"/>
              <a:t>manu</a:t>
            </a:r>
            <a:r>
              <a:rPr lang="en-US" dirty="0" smtClean="0"/>
              <a:t>  (hand) and </a:t>
            </a:r>
            <a:r>
              <a:rPr lang="en-US" i="1" dirty="0" err="1" smtClean="0"/>
              <a:t>facere</a:t>
            </a:r>
            <a:r>
              <a:rPr lang="en-US" i="1" dirty="0" smtClean="0"/>
              <a:t>  </a:t>
            </a:r>
            <a:r>
              <a:rPr lang="en-US" dirty="0" smtClean="0"/>
              <a:t>(make), meaning to make by hand</a:t>
            </a:r>
          </a:p>
          <a:p>
            <a:pPr marL="420624" indent="-384048" eaLnBrk="1" fontAlgn="auto" hangingPunct="1">
              <a:spcAft>
                <a:spcPts val="0"/>
              </a:spcAft>
              <a:buFont typeface="Wingdings 2"/>
              <a:buChar char=""/>
              <a:defRPr/>
            </a:pPr>
            <a:r>
              <a:rPr lang="en-US" dirty="0" smtClean="0"/>
              <a:t>Workers no longer owned the means of production (simple hand tools)</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1143000"/>
          </a:xfrm>
        </p:spPr>
        <p:txBody>
          <a:bodyPr>
            <a:normAutofit fontScale="90000"/>
          </a:bodyPr>
          <a:lstStyle/>
          <a:p>
            <a:pPr eaLnBrk="1" fontAlgn="auto" hangingPunct="1">
              <a:spcAft>
                <a:spcPts val="0"/>
              </a:spcAft>
              <a:defRPr/>
            </a:pPr>
            <a:r>
              <a:rPr lang="en-US" dirty="0" smtClean="0"/>
              <a:t>Economic Changes: Industrial Capitalism and the Working Class</a:t>
            </a:r>
            <a:endParaRPr lang="en-US" dirty="0"/>
          </a:p>
        </p:txBody>
      </p:sp>
      <p:sp>
        <p:nvSpPr>
          <p:cNvPr id="3" name="Content Placeholder 2"/>
          <p:cNvSpPr>
            <a:spLocks noGrp="1"/>
          </p:cNvSpPr>
          <p:nvPr>
            <p:ph idx="1"/>
          </p:nvPr>
        </p:nvSpPr>
        <p:spPr>
          <a:xfrm>
            <a:off x="457200" y="1981200"/>
            <a:ext cx="7467600" cy="4525963"/>
          </a:xfrm>
        </p:spPr>
        <p:txBody>
          <a:bodyPr>
            <a:normAutofit/>
          </a:bodyPr>
          <a:lstStyle/>
          <a:p>
            <a:pPr marL="420624" indent="-384048" eaLnBrk="1" fontAlgn="auto" hangingPunct="1">
              <a:spcAft>
                <a:spcPts val="0"/>
              </a:spcAft>
              <a:buFont typeface="Wingdings 2"/>
              <a:buChar char=""/>
              <a:defRPr/>
            </a:pPr>
            <a:r>
              <a:rPr lang="en-US" dirty="0" smtClean="0"/>
              <a:t>Pre-Industrial Revolution rural families did not rely solely on wages for sustenance</a:t>
            </a:r>
          </a:p>
          <a:p>
            <a:pPr marL="420624" indent="-384048" eaLnBrk="1" fontAlgn="auto" hangingPunct="1">
              <a:spcAft>
                <a:spcPts val="0"/>
              </a:spcAft>
              <a:buFont typeface="Wingdings 2"/>
              <a:buChar char=""/>
              <a:defRPr/>
            </a:pPr>
            <a:endParaRPr lang="en-US" dirty="0" smtClean="0"/>
          </a:p>
          <a:p>
            <a:pPr marL="420624" indent="-384048" eaLnBrk="1" fontAlgn="auto" hangingPunct="1">
              <a:spcAft>
                <a:spcPts val="0"/>
              </a:spcAft>
              <a:buFont typeface="Wingdings 2"/>
              <a:buChar char=""/>
              <a:defRPr/>
            </a:pPr>
            <a:r>
              <a:rPr lang="en-US" dirty="0" smtClean="0"/>
              <a:t>Industrialization destroyed workers’ independence</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Economic Changes:</a:t>
            </a:r>
            <a:br>
              <a:rPr lang="en-US" dirty="0" smtClean="0"/>
            </a:br>
            <a:r>
              <a:rPr lang="en-US" dirty="0" smtClean="0"/>
              <a:t>Industrial Capitalism’s Risks</a:t>
            </a:r>
            <a:endParaRPr lang="en-US" dirty="0"/>
          </a:p>
        </p:txBody>
      </p:sp>
      <p:sp>
        <p:nvSpPr>
          <p:cNvPr id="3" name="Content Placeholder 2"/>
          <p:cNvSpPr>
            <a:spLocks noGrp="1"/>
          </p:cNvSpPr>
          <p:nvPr>
            <p:ph idx="1"/>
          </p:nvPr>
        </p:nvSpPr>
        <p:spPr>
          <a:xfrm>
            <a:off x="457200" y="1752600"/>
            <a:ext cx="8229600" cy="4724400"/>
          </a:xfrm>
        </p:spPr>
        <p:txBody>
          <a:bodyPr>
            <a:normAutofit/>
          </a:bodyPr>
          <a:lstStyle/>
          <a:p>
            <a:pPr marL="420624" indent="-384048" eaLnBrk="1" fontAlgn="auto" hangingPunct="1">
              <a:spcAft>
                <a:spcPts val="0"/>
              </a:spcAft>
              <a:buFont typeface="Wingdings 2"/>
              <a:buChar char=""/>
              <a:defRPr/>
            </a:pPr>
            <a:r>
              <a:rPr lang="en-US" dirty="0" smtClean="0"/>
              <a:t>Workers came to rely entirely on their employers for their livelihoods</a:t>
            </a:r>
          </a:p>
          <a:p>
            <a:pPr marL="722376" lvl="1" indent="-274320" eaLnBrk="1" fontAlgn="auto" hangingPunct="1">
              <a:spcAft>
                <a:spcPts val="0"/>
              </a:spcAft>
              <a:buFont typeface="Wingdings 2"/>
              <a:buNone/>
              <a:defRPr/>
            </a:pPr>
            <a:endParaRPr lang="en-US" dirty="0" smtClean="0"/>
          </a:p>
          <a:p>
            <a:pPr marL="420624" indent="-384048" eaLnBrk="1" fontAlgn="auto" hangingPunct="1">
              <a:spcAft>
                <a:spcPts val="0"/>
              </a:spcAft>
              <a:buFont typeface="Wingdings 2"/>
              <a:buChar char=""/>
              <a:defRPr/>
            </a:pPr>
            <a:r>
              <a:rPr lang="en-US" dirty="0" smtClean="0"/>
              <a:t>Entrepreneurs assumed enormous risk in establishing new enterprises</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Economic Changes: </a:t>
            </a:r>
            <a:br>
              <a:rPr lang="en-US" dirty="0" smtClean="0"/>
            </a:br>
            <a:r>
              <a:rPr lang="en-US" dirty="0" smtClean="0"/>
              <a:t>Industrial Capitalism</a:t>
            </a:r>
            <a:endParaRPr lang="en-US" dirty="0"/>
          </a:p>
        </p:txBody>
      </p:sp>
      <p:sp>
        <p:nvSpPr>
          <p:cNvPr id="3" name="Content Placeholder 2"/>
          <p:cNvSpPr>
            <a:spLocks noGrp="1"/>
          </p:cNvSpPr>
          <p:nvPr>
            <p:ph idx="1"/>
          </p:nvPr>
        </p:nvSpPr>
        <p:spPr>
          <a:xfrm>
            <a:off x="457200" y="1600200"/>
            <a:ext cx="8229600" cy="4953000"/>
          </a:xfrm>
        </p:spPr>
        <p:txBody>
          <a:bodyPr>
            <a:normAutofit fontScale="92500" lnSpcReduction="10000"/>
          </a:bodyPr>
          <a:lstStyle/>
          <a:p>
            <a:pPr marL="420624" indent="-384048" eaLnBrk="1" fontAlgn="auto" hangingPunct="1">
              <a:spcAft>
                <a:spcPts val="0"/>
              </a:spcAft>
              <a:buFont typeface="Wingdings 2"/>
              <a:buChar char=""/>
              <a:defRPr/>
            </a:pPr>
            <a:r>
              <a:rPr lang="en-US" dirty="0" smtClean="0"/>
              <a:t>The financial investments required to run large industries brought about modern capitalism</a:t>
            </a:r>
          </a:p>
          <a:p>
            <a:pPr marL="420624" indent="-384048" eaLnBrk="1" fontAlgn="auto" hangingPunct="1">
              <a:spcAft>
                <a:spcPts val="0"/>
              </a:spcAft>
              <a:buFont typeface="Wingdings 2"/>
              <a:buChar char=""/>
              <a:defRPr/>
            </a:pPr>
            <a:r>
              <a:rPr lang="en-US" b="1" dirty="0" smtClean="0"/>
              <a:t>Capital</a:t>
            </a:r>
            <a:r>
              <a:rPr lang="en-US" dirty="0" smtClean="0"/>
              <a:t> – wealth that is used to produce more wealth</a:t>
            </a:r>
          </a:p>
          <a:p>
            <a:pPr marL="420624" indent="-384048" eaLnBrk="1" fontAlgn="auto" hangingPunct="1">
              <a:spcAft>
                <a:spcPts val="0"/>
              </a:spcAft>
              <a:buFont typeface="Wingdings 2"/>
              <a:buChar char=""/>
              <a:defRPr/>
            </a:pPr>
            <a:r>
              <a:rPr lang="en-US" b="1" dirty="0" smtClean="0"/>
              <a:t>Entrepreneur</a:t>
            </a:r>
            <a:r>
              <a:rPr lang="en-US" dirty="0" smtClean="0"/>
              <a:t> – person who starts a business to make a profit</a:t>
            </a:r>
          </a:p>
          <a:p>
            <a:pPr marL="420624" indent="-384048" eaLnBrk="1" fontAlgn="auto" hangingPunct="1">
              <a:spcAft>
                <a:spcPts val="0"/>
              </a:spcAft>
              <a:buFont typeface="Wingdings 2"/>
              <a:buChar char=""/>
              <a:defRPr/>
            </a:pPr>
            <a:r>
              <a:rPr lang="en-US" b="1" dirty="0" smtClean="0"/>
              <a:t>Capitalist</a:t>
            </a:r>
            <a:r>
              <a:rPr lang="en-US" dirty="0" smtClean="0"/>
              <a:t> – person who invests his or her money in a business to make a profit</a:t>
            </a:r>
          </a:p>
          <a:p>
            <a:pPr marL="420624" indent="-384048" eaLnBrk="1" fontAlgn="auto" hangingPunct="1">
              <a:spcAft>
                <a:spcPts val="0"/>
              </a:spcAft>
              <a:buFont typeface="Wingdings 2"/>
              <a:buChar char=""/>
              <a:defRPr/>
            </a:pPr>
            <a:r>
              <a:rPr lang="en-US" b="1" dirty="0" smtClean="0"/>
              <a:t>Corporation</a:t>
            </a:r>
            <a:r>
              <a:rPr lang="en-US" dirty="0" smtClean="0"/>
              <a:t> – company owned by </a:t>
            </a:r>
            <a:r>
              <a:rPr lang="en-US" b="1" dirty="0" smtClean="0"/>
              <a:t>stockholders </a:t>
            </a:r>
            <a:r>
              <a:rPr lang="en-US" dirty="0" smtClean="0"/>
              <a:t>who have purchased shares of stock</a:t>
            </a:r>
          </a:p>
          <a:p>
            <a:pPr marL="420624" indent="-384048" eaLnBrk="1" fontAlgn="auto" hangingPunct="1">
              <a:spcAft>
                <a:spcPts val="0"/>
              </a:spcAft>
              <a:buFont typeface="Wingdings 2"/>
              <a:buNone/>
              <a:defRPr/>
            </a:pPr>
            <a:endParaRPr lang="en-US" dirty="0" smtClean="0"/>
          </a:p>
          <a:p>
            <a:pPr marL="420624" indent="-384048" eaLnBrk="1" fontAlgn="auto" hangingPunct="1">
              <a:spcAft>
                <a:spcPts val="0"/>
              </a:spcAft>
              <a:buFont typeface="Wingdings 2"/>
              <a:buChar char=""/>
              <a:defRPr/>
            </a:pPr>
            <a:endParaRPr lang="en-US"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772400" cy="1143000"/>
          </a:xfrm>
        </p:spPr>
        <p:txBody>
          <a:bodyPr>
            <a:normAutofit fontScale="90000"/>
          </a:bodyPr>
          <a:lstStyle/>
          <a:p>
            <a:pPr eaLnBrk="1" fontAlgn="auto" hangingPunct="1">
              <a:spcAft>
                <a:spcPts val="0"/>
              </a:spcAft>
              <a:defRPr/>
            </a:pPr>
            <a:r>
              <a:rPr lang="en-US" dirty="0" smtClean="0"/>
              <a:t>Economic Changes:</a:t>
            </a:r>
            <a:br>
              <a:rPr lang="en-US" dirty="0" smtClean="0"/>
            </a:br>
            <a:r>
              <a:rPr lang="en-US" dirty="0" smtClean="0"/>
              <a:t>Industrial Capitalism’s Problems</a:t>
            </a:r>
            <a:endParaRPr lang="en-US" dirty="0"/>
          </a:p>
        </p:txBody>
      </p:sp>
      <p:sp>
        <p:nvSpPr>
          <p:cNvPr id="78851" name="Content Placeholder 2"/>
          <p:cNvSpPr>
            <a:spLocks noGrp="1"/>
          </p:cNvSpPr>
          <p:nvPr>
            <p:ph idx="1"/>
          </p:nvPr>
        </p:nvSpPr>
        <p:spPr>
          <a:xfrm>
            <a:off x="457200" y="2057400"/>
            <a:ext cx="7467600" cy="4525963"/>
          </a:xfrm>
        </p:spPr>
        <p:txBody>
          <a:bodyPr/>
          <a:lstStyle/>
          <a:p>
            <a:pPr eaLnBrk="1" hangingPunct="1"/>
            <a:r>
              <a:rPr lang="en-US" smtClean="0"/>
              <a:t>Small manufacturers cannot compete with large corporations</a:t>
            </a:r>
          </a:p>
          <a:p>
            <a:pPr eaLnBrk="1" hangingPunct="1"/>
            <a:r>
              <a:rPr lang="en-US" smtClean="0"/>
              <a:t>Consumers must buy from large corporations</a:t>
            </a:r>
          </a:p>
          <a:p>
            <a:pPr eaLnBrk="1" hangingPunct="1"/>
            <a:r>
              <a:rPr lang="en-US" smtClean="0"/>
              <a:t>Workers have had to fight for decent wages and working conditions</a:t>
            </a:r>
          </a:p>
          <a:p>
            <a:pPr eaLnBrk="1" hangingPunct="1"/>
            <a:r>
              <a:rPr lang="en-US" smtClean="0"/>
              <a:t>Large corporations can influence the government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England’s Resources: Colonies and Markets</a:t>
            </a:r>
            <a:endParaRPr lang="en-US" dirty="0"/>
          </a:p>
        </p:txBody>
      </p:sp>
      <p:sp>
        <p:nvSpPr>
          <p:cNvPr id="3" name="Content Placeholder 2"/>
          <p:cNvSpPr>
            <a:spLocks noGrp="1"/>
          </p:cNvSpPr>
          <p:nvPr>
            <p:ph idx="1"/>
          </p:nvPr>
        </p:nvSpPr>
        <p:spPr>
          <a:xfrm>
            <a:off x="457200" y="1600200"/>
            <a:ext cx="8229600" cy="4953000"/>
          </a:xfrm>
        </p:spPr>
        <p:txBody>
          <a:bodyPr>
            <a:normAutofit lnSpcReduction="10000"/>
          </a:bodyPr>
          <a:lstStyle/>
          <a:p>
            <a:pPr marL="36576" indent="0" eaLnBrk="1" fontAlgn="auto" hangingPunct="1">
              <a:spcAft>
                <a:spcPts val="0"/>
              </a:spcAft>
              <a:buNone/>
              <a:defRPr/>
            </a:pPr>
            <a:endParaRPr lang="en-US" dirty="0" smtClean="0"/>
          </a:p>
          <a:p>
            <a:pPr marL="420624" indent="-384048" eaLnBrk="1" fontAlgn="auto" hangingPunct="1">
              <a:spcAft>
                <a:spcPts val="0"/>
              </a:spcAft>
              <a:buFont typeface="Wingdings 2"/>
              <a:buChar char=""/>
              <a:defRPr/>
            </a:pPr>
            <a:r>
              <a:rPr lang="en-US" dirty="0" smtClean="0"/>
              <a:t>England had more colonies than any other nation</a:t>
            </a:r>
          </a:p>
          <a:p>
            <a:pPr marL="420624" indent="-384048" eaLnBrk="1" fontAlgn="auto" hangingPunct="1">
              <a:spcAft>
                <a:spcPts val="0"/>
              </a:spcAft>
              <a:buFont typeface="Wingdings 2"/>
              <a:buChar char=""/>
              <a:defRPr/>
            </a:pPr>
            <a:endParaRPr lang="en-US" dirty="0" smtClean="0"/>
          </a:p>
          <a:p>
            <a:pPr marL="420624" indent="-384048" eaLnBrk="1" fontAlgn="auto" hangingPunct="1">
              <a:spcAft>
                <a:spcPts val="0"/>
              </a:spcAft>
              <a:buFont typeface="Wingdings 2"/>
              <a:buChar char=""/>
              <a:defRPr/>
            </a:pPr>
            <a:r>
              <a:rPr lang="en-US" dirty="0" smtClean="0"/>
              <a:t>Its colonies gave England access to enormous markets and vast amounts of raw materials </a:t>
            </a:r>
          </a:p>
          <a:p>
            <a:pPr marL="420624" indent="-384048" eaLnBrk="1" fontAlgn="auto" hangingPunct="1">
              <a:spcAft>
                <a:spcPts val="0"/>
              </a:spcAft>
              <a:buFont typeface="Wingdings 2"/>
              <a:buChar char=""/>
              <a:defRPr/>
            </a:pPr>
            <a:endParaRPr lang="en-US" dirty="0" smtClean="0"/>
          </a:p>
          <a:p>
            <a:pPr marL="420624" indent="-384048" eaLnBrk="1" fontAlgn="auto" hangingPunct="1">
              <a:spcAft>
                <a:spcPts val="0"/>
              </a:spcAft>
              <a:buFont typeface="Wingdings 2"/>
              <a:buChar char=""/>
              <a:defRPr/>
            </a:pPr>
            <a:r>
              <a:rPr lang="en-US" dirty="0" smtClean="0"/>
              <a:t>Colonies had rich textile industries for centuries</a:t>
            </a:r>
          </a:p>
        </p:txBody>
      </p:sp>
    </p:spTree>
    <p:extLst>
      <p:ext uri="{BB962C8B-B14F-4D97-AF65-F5344CB8AC3E}">
        <p14:creationId xmlns:p14="http://schemas.microsoft.com/office/powerpoint/2010/main" val="164372322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Economic Changes: </a:t>
            </a:r>
            <a:br>
              <a:rPr lang="en-US" dirty="0" smtClean="0"/>
            </a:br>
            <a:r>
              <a:rPr lang="en-US" dirty="0" smtClean="0"/>
              <a:t>Increased Standard of Living</a:t>
            </a:r>
            <a:endParaRPr lang="en-US" dirty="0"/>
          </a:p>
        </p:txBody>
      </p:sp>
      <p:sp>
        <p:nvSpPr>
          <p:cNvPr id="79875" name="Content Placeholder 2"/>
          <p:cNvSpPr>
            <a:spLocks noGrp="1"/>
          </p:cNvSpPr>
          <p:nvPr>
            <p:ph idx="1"/>
          </p:nvPr>
        </p:nvSpPr>
        <p:spPr>
          <a:xfrm>
            <a:off x="457200" y="1905000"/>
            <a:ext cx="7467600" cy="4525963"/>
          </a:xfrm>
        </p:spPr>
        <p:txBody>
          <a:bodyPr/>
          <a:lstStyle/>
          <a:p>
            <a:pPr eaLnBrk="1" hangingPunct="1"/>
            <a:r>
              <a:rPr lang="en-US" smtClean="0"/>
              <a:t>Mass production made manufactured goods less expensive, so more people could afford them</a:t>
            </a:r>
          </a:p>
          <a:p>
            <a:pPr eaLnBrk="1" hangingPunct="1"/>
            <a:endParaRPr lang="en-US" smtClean="0"/>
          </a:p>
          <a:p>
            <a:pPr eaLnBrk="1" hangingPunct="1"/>
            <a:r>
              <a:rPr lang="en-US" smtClean="0"/>
              <a:t>Standard of living wasn’t raised for everyone – factories paid low wages, and many immigrants and rural-to-urban migrants lived poorer lives than their parents and grandparents had lived</a:t>
            </a:r>
          </a:p>
          <a:p>
            <a:pPr eaLnBrk="1" hangingPunct="1"/>
            <a:endParaRPr lang="en-US" smtClean="0"/>
          </a:p>
          <a:p>
            <a:pPr eaLnBrk="1" hangingPunct="1"/>
            <a:endParaRPr lang="en-US" smtClean="0"/>
          </a:p>
          <a:p>
            <a:pPr lvl="1" eaLnBrk="1" hangingPunct="1"/>
            <a:endParaRPr lang="en-US" smtClean="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Economic Changes:</a:t>
            </a:r>
            <a:br>
              <a:rPr lang="en-US" dirty="0" smtClean="0"/>
            </a:br>
            <a:r>
              <a:rPr lang="en-US" dirty="0" smtClean="0"/>
              <a:t>Unemployment</a:t>
            </a:r>
            <a:endParaRPr lang="en-US" dirty="0"/>
          </a:p>
        </p:txBody>
      </p:sp>
      <p:sp>
        <p:nvSpPr>
          <p:cNvPr id="3" name="Content Placeholder 2"/>
          <p:cNvSpPr>
            <a:spLocks noGrp="1"/>
          </p:cNvSpPr>
          <p:nvPr>
            <p:ph idx="1"/>
          </p:nvPr>
        </p:nvSpPr>
        <p:spPr/>
        <p:txBody>
          <a:bodyPr>
            <a:normAutofit/>
          </a:bodyPr>
          <a:lstStyle/>
          <a:p>
            <a:pPr marL="420624" indent="-384048" eaLnBrk="1" fontAlgn="auto" hangingPunct="1">
              <a:spcAft>
                <a:spcPts val="0"/>
              </a:spcAft>
              <a:buFont typeface="Wingdings 2"/>
              <a:buChar char=""/>
              <a:defRPr/>
            </a:pPr>
            <a:r>
              <a:rPr lang="en-US" dirty="0" smtClean="0"/>
              <a:t>Overproduction</a:t>
            </a:r>
          </a:p>
          <a:p>
            <a:pPr marL="420624" indent="-384048" eaLnBrk="1" fontAlgn="auto" hangingPunct="1">
              <a:spcAft>
                <a:spcPts val="0"/>
              </a:spcAft>
              <a:buFont typeface="Wingdings 2"/>
              <a:buChar char=""/>
              <a:defRPr/>
            </a:pPr>
            <a:r>
              <a:rPr lang="en-US" dirty="0" smtClean="0"/>
              <a:t>Recession</a:t>
            </a:r>
          </a:p>
          <a:p>
            <a:pPr marL="420624" indent="-384048" eaLnBrk="1" fontAlgn="auto" hangingPunct="1">
              <a:spcAft>
                <a:spcPts val="0"/>
              </a:spcAft>
              <a:buFont typeface="Wingdings 2"/>
              <a:buChar char=""/>
              <a:defRPr/>
            </a:pPr>
            <a:r>
              <a:rPr lang="en-US" dirty="0" smtClean="0"/>
              <a:t>Depression</a:t>
            </a:r>
          </a:p>
          <a:p>
            <a:pPr marL="722376" lvl="1" indent="-274320" eaLnBrk="1" fontAlgn="auto" hangingPunct="1">
              <a:spcAft>
                <a:spcPts val="0"/>
              </a:spcAft>
              <a:buFont typeface="Wingdings 2"/>
              <a:buChar char=""/>
              <a:defRPr/>
            </a:pPr>
            <a:endParaRPr lang="en-US" dirty="0" smtClean="0"/>
          </a:p>
          <a:p>
            <a:pPr marL="420624" indent="-384048" eaLnBrk="1" fontAlgn="auto" hangingPunct="1">
              <a:spcAft>
                <a:spcPts val="0"/>
              </a:spcAft>
              <a:buFont typeface="Wingdings 2"/>
              <a:buChar char=""/>
              <a:defRPr/>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England’s Resources:  Raw Materials</a:t>
            </a:r>
            <a:endParaRPr lang="en-US" dirty="0"/>
          </a:p>
        </p:txBody>
      </p:sp>
      <p:sp>
        <p:nvSpPr>
          <p:cNvPr id="3" name="Content Placeholder 2"/>
          <p:cNvSpPr>
            <a:spLocks noGrp="1"/>
          </p:cNvSpPr>
          <p:nvPr>
            <p:ph idx="1"/>
          </p:nvPr>
        </p:nvSpPr>
        <p:spPr>
          <a:xfrm>
            <a:off x="457200" y="1600200"/>
            <a:ext cx="7467600" cy="4876800"/>
          </a:xfrm>
        </p:spPr>
        <p:txBody>
          <a:bodyPr>
            <a:normAutofit/>
          </a:bodyPr>
          <a:lstStyle/>
          <a:p>
            <a:pPr marL="420624" indent="-384048" eaLnBrk="1" fontAlgn="auto" hangingPunct="1">
              <a:spcAft>
                <a:spcPts val="0"/>
              </a:spcAft>
              <a:buFont typeface="Wingdings 2"/>
              <a:buChar char=""/>
              <a:defRPr/>
            </a:pPr>
            <a:r>
              <a:rPr lang="en-US" dirty="0" smtClean="0"/>
              <a:t>England itself had both coal and iron easily accessible: </a:t>
            </a:r>
          </a:p>
          <a:p>
            <a:pPr marL="420624" indent="-384048" eaLnBrk="1" fontAlgn="auto" hangingPunct="1">
              <a:spcAft>
                <a:spcPts val="0"/>
              </a:spcAft>
              <a:buFont typeface="Wingdings 2"/>
              <a:buChar char=""/>
              <a:defRPr/>
            </a:pPr>
            <a:endParaRPr lang="en-US" dirty="0" smtClean="0"/>
          </a:p>
          <a:p>
            <a:pPr marL="723837" lvl="1" indent="-384048" eaLnBrk="1" fontAlgn="auto" hangingPunct="1">
              <a:spcAft>
                <a:spcPts val="0"/>
              </a:spcAft>
              <a:buFont typeface="Wingdings 2"/>
              <a:buChar char=""/>
              <a:defRPr/>
            </a:pPr>
            <a:r>
              <a:rPr lang="en-US" dirty="0" smtClean="0"/>
              <a:t>Coal – vast coal reserves powered steam engines</a:t>
            </a:r>
          </a:p>
          <a:p>
            <a:pPr marL="723837" lvl="1" indent="-384048" eaLnBrk="1" fontAlgn="auto" hangingPunct="1">
              <a:spcAft>
                <a:spcPts val="0"/>
              </a:spcAft>
              <a:buFont typeface="Wingdings 2"/>
              <a:buChar char=""/>
              <a:defRPr/>
            </a:pPr>
            <a:endParaRPr lang="en-US" dirty="0" smtClean="0"/>
          </a:p>
          <a:p>
            <a:pPr marL="723837" lvl="1" indent="-384048" eaLnBrk="1" fontAlgn="auto" hangingPunct="1">
              <a:spcAft>
                <a:spcPts val="0"/>
              </a:spcAft>
              <a:buFont typeface="Wingdings 2"/>
              <a:buChar char=""/>
              <a:defRPr/>
            </a:pPr>
            <a:r>
              <a:rPr lang="en-US" dirty="0" smtClean="0"/>
              <a:t>Iron – basic building block of large machines, railroad tracks, trains, and ships</a:t>
            </a:r>
          </a:p>
          <a:p>
            <a:pPr marL="420624" indent="-384048" eaLnBrk="1" fontAlgn="auto" hangingPunct="1">
              <a:spcAft>
                <a:spcPts val="0"/>
              </a:spcAft>
              <a:buFont typeface="Wingdings 2"/>
              <a:buNone/>
              <a:defRPr/>
            </a:pPr>
            <a:endParaRPr lang="en-US" dirty="0"/>
          </a:p>
        </p:txBody>
      </p:sp>
    </p:spTree>
    <p:extLst>
      <p:ext uri="{BB962C8B-B14F-4D97-AF65-F5344CB8AC3E}">
        <p14:creationId xmlns:p14="http://schemas.microsoft.com/office/powerpoint/2010/main" val="22949783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12281</TotalTime>
  <Words>6420</Words>
  <Application>Microsoft Office PowerPoint</Application>
  <PresentationFormat>On-screen Show (4:3)</PresentationFormat>
  <Paragraphs>667</Paragraphs>
  <Slides>81</Slides>
  <Notes>50</Notes>
  <HiddenSlides>0</HiddenSlides>
  <MMClips>0</MMClips>
  <ScaleCrop>false</ScaleCrop>
  <HeadingPairs>
    <vt:vector size="4" baseType="variant">
      <vt:variant>
        <vt:lpstr>Theme</vt:lpstr>
      </vt:variant>
      <vt:variant>
        <vt:i4>1</vt:i4>
      </vt:variant>
      <vt:variant>
        <vt:lpstr>Slide Titles</vt:lpstr>
      </vt:variant>
      <vt:variant>
        <vt:i4>81</vt:i4>
      </vt:variant>
    </vt:vector>
  </HeadingPairs>
  <TitlesOfParts>
    <vt:vector size="82" baseType="lpstr">
      <vt:lpstr>Technic</vt:lpstr>
      <vt:lpstr>The Industrial Revolution</vt:lpstr>
      <vt:lpstr>Historical Significance of the Industrial Revolution</vt:lpstr>
      <vt:lpstr>What was the Industrial Revolution? </vt:lpstr>
      <vt:lpstr>The Industrial Revolution </vt:lpstr>
      <vt:lpstr>Why Britain?</vt:lpstr>
      <vt:lpstr>Why the Industrial Revolution Started in England</vt:lpstr>
      <vt:lpstr>England’s Resources: Capital</vt:lpstr>
      <vt:lpstr>England’s Resources: Colonies and Markets</vt:lpstr>
      <vt:lpstr>England’s Resources:  Raw Materials</vt:lpstr>
      <vt:lpstr>England’s Resources: Workers</vt:lpstr>
      <vt:lpstr>England’s Resources: Merchant Marine</vt:lpstr>
      <vt:lpstr>England’s Resources: Geography &amp; Politics</vt:lpstr>
      <vt:lpstr>PowerPoint Presentation</vt:lpstr>
      <vt:lpstr>Where were we before?</vt:lpstr>
      <vt:lpstr>Background of the Industrial Revolution</vt:lpstr>
      <vt:lpstr>What Changed?</vt:lpstr>
      <vt:lpstr>What Changed?</vt:lpstr>
      <vt:lpstr>What Changed?</vt:lpstr>
      <vt:lpstr>Domino Effect</vt:lpstr>
      <vt:lpstr>“Necessity Is the Mother of Invention”</vt:lpstr>
      <vt:lpstr>“Necessity Is the Mother of Invention” </vt:lpstr>
      <vt:lpstr>“Necessity Is the Mother of Invention”</vt:lpstr>
      <vt:lpstr>“Necessity Is the Mother of Invention”</vt:lpstr>
      <vt:lpstr>Agricultural Changes</vt:lpstr>
      <vt:lpstr>The Agricultural Revolution </vt:lpstr>
      <vt:lpstr>Agriculture and Industry</vt:lpstr>
      <vt:lpstr>Agricultural Innovators </vt:lpstr>
      <vt:lpstr>Agricultural Science</vt:lpstr>
      <vt:lpstr>Economic Changes</vt:lpstr>
      <vt:lpstr>The Textile Industry</vt:lpstr>
      <vt:lpstr>The Birth and Growth of the Textile Industry </vt:lpstr>
      <vt:lpstr>The Birth and Growth of the Textile Industry</vt:lpstr>
      <vt:lpstr>Development of Steam Engines </vt:lpstr>
      <vt:lpstr>Steam Power</vt:lpstr>
      <vt:lpstr>Steam Engines</vt:lpstr>
      <vt:lpstr>Coal and Iron</vt:lpstr>
      <vt:lpstr>Increases in Coal and Iron Production, 1770-1800</vt:lpstr>
      <vt:lpstr>Transportation Changes</vt:lpstr>
      <vt:lpstr>Transportation</vt:lpstr>
      <vt:lpstr>Transportation Revolution </vt:lpstr>
      <vt:lpstr>Steamboats</vt:lpstr>
      <vt:lpstr>PowerPoint Presentation</vt:lpstr>
      <vt:lpstr>Macadamized Roads</vt:lpstr>
      <vt:lpstr>PowerPoint Presentation</vt:lpstr>
      <vt:lpstr>Railroads</vt:lpstr>
      <vt:lpstr>PowerPoint Presentation</vt:lpstr>
      <vt:lpstr>Political and Social Changes</vt:lpstr>
      <vt:lpstr>Political Changes:  Decline of Landed Aristocracy</vt:lpstr>
      <vt:lpstr>Political Changes: Growth and Expansion of Democracy</vt:lpstr>
      <vt:lpstr>Political Changes: Increased Government Involvement in Society</vt:lpstr>
      <vt:lpstr>Political Changes: Increased Power of Industrialized Nations</vt:lpstr>
      <vt:lpstr>Political Changes: Nationalism and Imperialism Stimulated</vt:lpstr>
      <vt:lpstr>Political Changes: Rise to Power of Businesspeople</vt:lpstr>
      <vt:lpstr>Social Changes:  Development and Growth of Cities</vt:lpstr>
      <vt:lpstr>Social Change: Development and Growth of Cities Case Studies: Liverpool and Manchester</vt:lpstr>
      <vt:lpstr>Social Changes: Improved Status and Earning Power of Women</vt:lpstr>
      <vt:lpstr>Social Changes: Increase in Leisure Time</vt:lpstr>
      <vt:lpstr>Social Changes: Population Increases  </vt:lpstr>
      <vt:lpstr>Social Changes: Problems</vt:lpstr>
      <vt:lpstr>Social Changes:  Science and Research Stimulated</vt:lpstr>
      <vt:lpstr>Mechanization and the Factory Method</vt:lpstr>
      <vt:lpstr>Development of the Domestic System of Production</vt:lpstr>
      <vt:lpstr>Factory System</vt:lpstr>
      <vt:lpstr>PowerPoint Presentation</vt:lpstr>
      <vt:lpstr>Problems of the Factory System</vt:lpstr>
      <vt:lpstr>Poor Living Conditions</vt:lpstr>
      <vt:lpstr>Slum Living Conditions</vt:lpstr>
      <vt:lpstr>Rights of Female and Child Workers</vt:lpstr>
      <vt:lpstr>Legal Protections for Workers</vt:lpstr>
      <vt:lpstr>The Results of the Industrial Revolution</vt:lpstr>
      <vt:lpstr>Results of the Industrial Revolution</vt:lpstr>
      <vt:lpstr>Economic Changes: Expansion of World Trade</vt:lpstr>
      <vt:lpstr>Economic Changes: Expansion of World Trade – Free Trade and Tariffs</vt:lpstr>
      <vt:lpstr>Economic Changes: Factory System Possible Due to Standardized Parts</vt:lpstr>
      <vt:lpstr>Economic Changes: Factory System</vt:lpstr>
      <vt:lpstr>Economic Changes: Industrial Capitalism and the Working Class</vt:lpstr>
      <vt:lpstr>Economic Changes: Industrial Capitalism’s Risks</vt:lpstr>
      <vt:lpstr>Economic Changes:  Industrial Capitalism</vt:lpstr>
      <vt:lpstr>Economic Changes: Industrial Capitalism’s Problems</vt:lpstr>
      <vt:lpstr>Economic Changes:  Increased Standard of Living</vt:lpstr>
      <vt:lpstr>Economic Changes: Unemployment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Industrial Revolution PowerPoint Presentation</dc:title>
  <dc:subject>World History - Global Studies</dc:subject>
  <dc:creator>Student Handouts, Inc.</dc:creator>
  <cp:lastModifiedBy>Teacher</cp:lastModifiedBy>
  <cp:revision>375</cp:revision>
  <dcterms:created xsi:type="dcterms:W3CDTF">2009-10-05T00:44:02Z</dcterms:created>
  <dcterms:modified xsi:type="dcterms:W3CDTF">2012-10-31T20:15:24Z</dcterms:modified>
</cp:coreProperties>
</file>